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48"/>
  </p:notesMasterIdLst>
  <p:handoutMasterIdLst>
    <p:handoutMasterId r:id="rId149"/>
  </p:handoutMasterIdLst>
  <p:sldIdLst>
    <p:sldId id="262" r:id="rId2"/>
    <p:sldId id="259" r:id="rId3"/>
    <p:sldId id="263" r:id="rId4"/>
    <p:sldId id="271" r:id="rId5"/>
    <p:sldId id="272" r:id="rId6"/>
    <p:sldId id="264" r:id="rId7"/>
    <p:sldId id="267" r:id="rId8"/>
    <p:sldId id="282" r:id="rId9"/>
    <p:sldId id="268" r:id="rId10"/>
    <p:sldId id="284" r:id="rId11"/>
    <p:sldId id="287" r:id="rId12"/>
    <p:sldId id="283" r:id="rId13"/>
    <p:sldId id="288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9" r:id="rId31"/>
    <p:sldId id="308" r:id="rId32"/>
    <p:sldId id="311" r:id="rId33"/>
    <p:sldId id="310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273" r:id="rId45"/>
    <p:sldId id="323" r:id="rId46"/>
    <p:sldId id="329" r:id="rId47"/>
    <p:sldId id="335" r:id="rId48"/>
    <p:sldId id="324" r:id="rId49"/>
    <p:sldId id="334" r:id="rId50"/>
    <p:sldId id="336" r:id="rId51"/>
    <p:sldId id="339" r:id="rId52"/>
    <p:sldId id="328" r:id="rId53"/>
    <p:sldId id="326" r:id="rId54"/>
    <p:sldId id="340" r:id="rId55"/>
    <p:sldId id="341" r:id="rId56"/>
    <p:sldId id="337" r:id="rId57"/>
    <p:sldId id="338" r:id="rId58"/>
    <p:sldId id="331" r:id="rId59"/>
    <p:sldId id="332" r:id="rId60"/>
    <p:sldId id="342" r:id="rId61"/>
    <p:sldId id="345" r:id="rId62"/>
    <p:sldId id="346" r:id="rId63"/>
    <p:sldId id="347" r:id="rId64"/>
    <p:sldId id="348" r:id="rId65"/>
    <p:sldId id="364" r:id="rId66"/>
    <p:sldId id="349" r:id="rId67"/>
    <p:sldId id="362" r:id="rId68"/>
    <p:sldId id="363" r:id="rId69"/>
    <p:sldId id="369" r:id="rId70"/>
    <p:sldId id="370" r:id="rId71"/>
    <p:sldId id="352" r:id="rId72"/>
    <p:sldId id="372" r:id="rId73"/>
    <p:sldId id="371" r:id="rId74"/>
    <p:sldId id="373" r:id="rId75"/>
    <p:sldId id="365" r:id="rId76"/>
    <p:sldId id="374" r:id="rId77"/>
    <p:sldId id="377" r:id="rId78"/>
    <p:sldId id="376" r:id="rId79"/>
    <p:sldId id="378" r:id="rId80"/>
    <p:sldId id="366" r:id="rId81"/>
    <p:sldId id="354" r:id="rId82"/>
    <p:sldId id="379" r:id="rId83"/>
    <p:sldId id="380" r:id="rId84"/>
    <p:sldId id="381" r:id="rId85"/>
    <p:sldId id="367" r:id="rId86"/>
    <p:sldId id="355" r:id="rId87"/>
    <p:sldId id="382" r:id="rId88"/>
    <p:sldId id="368" r:id="rId89"/>
    <p:sldId id="356" r:id="rId90"/>
    <p:sldId id="384" r:id="rId91"/>
    <p:sldId id="385" r:id="rId92"/>
    <p:sldId id="386" r:id="rId93"/>
    <p:sldId id="387" r:id="rId94"/>
    <p:sldId id="388" r:id="rId95"/>
    <p:sldId id="389" r:id="rId96"/>
    <p:sldId id="390" r:id="rId97"/>
    <p:sldId id="357" r:id="rId98"/>
    <p:sldId id="396" r:id="rId99"/>
    <p:sldId id="395" r:id="rId100"/>
    <p:sldId id="391" r:id="rId101"/>
    <p:sldId id="358" r:id="rId102"/>
    <p:sldId id="397" r:id="rId103"/>
    <p:sldId id="392" r:id="rId104"/>
    <p:sldId id="359" r:id="rId105"/>
    <p:sldId id="402" r:id="rId106"/>
    <p:sldId id="280" r:id="rId107"/>
    <p:sldId id="343" r:id="rId108"/>
    <p:sldId id="344" r:id="rId109"/>
    <p:sldId id="403" r:id="rId110"/>
    <p:sldId id="404" r:id="rId111"/>
    <p:sldId id="351" r:id="rId112"/>
    <p:sldId id="405" r:id="rId113"/>
    <p:sldId id="407" r:id="rId114"/>
    <p:sldId id="409" r:id="rId115"/>
    <p:sldId id="410" r:id="rId116"/>
    <p:sldId id="411" r:id="rId117"/>
    <p:sldId id="415" r:id="rId118"/>
    <p:sldId id="416" r:id="rId119"/>
    <p:sldId id="419" r:id="rId120"/>
    <p:sldId id="420" r:id="rId121"/>
    <p:sldId id="421" r:id="rId122"/>
    <p:sldId id="422" r:id="rId123"/>
    <p:sldId id="412" r:id="rId124"/>
    <p:sldId id="408" r:id="rId125"/>
    <p:sldId id="427" r:id="rId126"/>
    <p:sldId id="433" r:id="rId127"/>
    <p:sldId id="428" r:id="rId128"/>
    <p:sldId id="429" r:id="rId129"/>
    <p:sldId id="430" r:id="rId130"/>
    <p:sldId id="413" r:id="rId131"/>
    <p:sldId id="431" r:id="rId132"/>
    <p:sldId id="434" r:id="rId133"/>
    <p:sldId id="414" r:id="rId134"/>
    <p:sldId id="275" r:id="rId135"/>
    <p:sldId id="454" r:id="rId136"/>
    <p:sldId id="440" r:id="rId137"/>
    <p:sldId id="449" r:id="rId138"/>
    <p:sldId id="455" r:id="rId139"/>
    <p:sldId id="456" r:id="rId140"/>
    <p:sldId id="439" r:id="rId141"/>
    <p:sldId id="441" r:id="rId142"/>
    <p:sldId id="451" r:id="rId143"/>
    <p:sldId id="442" r:id="rId144"/>
    <p:sldId id="452" r:id="rId145"/>
    <p:sldId id="453" r:id="rId146"/>
    <p:sldId id="448" r:id="rId147"/>
  </p:sldIdLst>
  <p:sldSz cx="9144000" cy="5143500" type="screen16x9"/>
  <p:notesSz cx="6858000" cy="9144000"/>
  <p:embeddedFontLst>
    <p:embeddedFont>
      <p:font typeface="Advent Pro" panose="020B0604020202020204" charset="0"/>
      <p:regular r:id="rId150"/>
      <p:bold r:id="rId151"/>
    </p:embeddedFont>
    <p:embeddedFont>
      <p:font typeface="Advent Pro Medium" panose="020B0604020202020204" charset="0"/>
      <p:regular r:id="rId152"/>
      <p:bold r:id="rId153"/>
    </p:embeddedFont>
    <p:embeddedFont>
      <p:font typeface="Cubic 11" pitchFamily="2" charset="-128"/>
      <p:regular r:id="rId154"/>
    </p:embeddedFont>
    <p:embeddedFont>
      <p:font typeface="Press Start 2P" panose="020B0604020202020204" charset="0"/>
      <p:regular r:id="rId155"/>
    </p:embeddedFont>
    <p:embeddedFont>
      <p:font typeface="Taipei Sans TC Beta" pitchFamily="2" charset="-120"/>
      <p:regular r:id="rId156"/>
      <p:bold r:id="rId1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BE1F"/>
    <a:srgbClr val="FFFFFF"/>
    <a:srgbClr val="D9D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39050F-64CB-46DB-849D-F9B8A1399A82}">
  <a:tblStyle styleId="{6F39050F-64CB-46DB-849D-F9B8A1399A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8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2.fntdata"/><Relationship Id="rId156" Type="http://schemas.openxmlformats.org/officeDocument/2006/relationships/font" Target="fonts/font7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5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43827A8F-FA27-C6FC-AF9C-7C69E0F4D7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FFCBA2A-FD9A-2F40-366C-636B4D8061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33CEA-1048-44B2-8C15-E74909B932F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8412834-8ECA-566A-450D-F17473FE1F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FEF3D5-46A5-EB7F-F26E-BD420B0465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F0640-237F-4334-88F1-063548EE9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85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0" name="Google Shape;14370;gb8b30863f4_0_4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1" name="Google Shape;14371;gb8b30863f4_0_4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0" name="Google Shape;14370;gb8b30863f4_0_4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1" name="Google Shape;14371;gb8b30863f4_0_4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553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39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0" name="Google Shape;14370;gb8b30863f4_0_4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1" name="Google Shape;14371;gb8b30863f4_0_4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40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0" name="Google Shape;14370;gb8b30863f4_0_4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1" name="Google Shape;14371;gb8b30863f4_0_4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05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2"/>
          <p:cNvGrpSpPr/>
          <p:nvPr/>
        </p:nvGrpSpPr>
        <p:grpSpPr>
          <a:xfrm>
            <a:off x="275207" y="916381"/>
            <a:ext cx="1049633" cy="523940"/>
            <a:chOff x="138482" y="584556"/>
            <a:chExt cx="1049633" cy="523940"/>
          </a:xfrm>
        </p:grpSpPr>
        <p:sp>
          <p:nvSpPr>
            <p:cNvPr id="447" name="Google Shape;447;p2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2"/>
          <p:cNvGrpSpPr/>
          <p:nvPr/>
        </p:nvGrpSpPr>
        <p:grpSpPr>
          <a:xfrm flipH="1">
            <a:off x="7651282" y="179206"/>
            <a:ext cx="1049633" cy="523940"/>
            <a:chOff x="138482" y="584556"/>
            <a:chExt cx="1049633" cy="523940"/>
          </a:xfrm>
        </p:grpSpPr>
        <p:sp>
          <p:nvSpPr>
            <p:cNvPr id="463" name="Google Shape;463;p2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2"/>
          <p:cNvSpPr txBox="1">
            <a:spLocks noGrp="1"/>
          </p:cNvSpPr>
          <p:nvPr>
            <p:ph type="ctrTitle"/>
          </p:nvPr>
        </p:nvSpPr>
        <p:spPr>
          <a:xfrm>
            <a:off x="1868250" y="1099850"/>
            <a:ext cx="5407500" cy="175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486" name="Google Shape;486;p2"/>
          <p:cNvSpPr txBox="1">
            <a:spLocks noGrp="1"/>
          </p:cNvSpPr>
          <p:nvPr>
            <p:ph type="subTitle" idx="1"/>
          </p:nvPr>
        </p:nvSpPr>
        <p:spPr>
          <a:xfrm>
            <a:off x="1868100" y="2944592"/>
            <a:ext cx="5407500" cy="53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grpSp>
        <p:nvGrpSpPr>
          <p:cNvPr id="2" name="Google Shape;446;p2">
            <a:extLst>
              <a:ext uri="{FF2B5EF4-FFF2-40B4-BE49-F238E27FC236}">
                <a16:creationId xmlns:a16="http://schemas.microsoft.com/office/drawing/2014/main" id="{8328B0E5-5D8F-FAFF-14A2-65C4CC297692}"/>
              </a:ext>
            </a:extLst>
          </p:cNvPr>
          <p:cNvGrpSpPr/>
          <p:nvPr userDrawn="1"/>
        </p:nvGrpSpPr>
        <p:grpSpPr>
          <a:xfrm>
            <a:off x="7345798" y="3898892"/>
            <a:ext cx="1049633" cy="523940"/>
            <a:chOff x="138482" y="584556"/>
            <a:chExt cx="1049633" cy="523940"/>
          </a:xfrm>
        </p:grpSpPr>
        <p:sp>
          <p:nvSpPr>
            <p:cNvPr id="3" name="Google Shape;447;p2">
              <a:extLst>
                <a:ext uri="{FF2B5EF4-FFF2-40B4-BE49-F238E27FC236}">
                  <a16:creationId xmlns:a16="http://schemas.microsoft.com/office/drawing/2014/main" id="{4EB1E148-1494-A90E-0D23-CBFC44517D1D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48;p2">
              <a:extLst>
                <a:ext uri="{FF2B5EF4-FFF2-40B4-BE49-F238E27FC236}">
                  <a16:creationId xmlns:a16="http://schemas.microsoft.com/office/drawing/2014/main" id="{29EB0FA9-BFDF-A4EB-C226-822B3695C6F1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9;p2">
              <a:extLst>
                <a:ext uri="{FF2B5EF4-FFF2-40B4-BE49-F238E27FC236}">
                  <a16:creationId xmlns:a16="http://schemas.microsoft.com/office/drawing/2014/main" id="{E084D264-1B81-6228-11D2-300C05942404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50;p2">
              <a:extLst>
                <a:ext uri="{FF2B5EF4-FFF2-40B4-BE49-F238E27FC236}">
                  <a16:creationId xmlns:a16="http://schemas.microsoft.com/office/drawing/2014/main" id="{6831BB8F-A016-F9BB-902F-C640D9EDBF06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1;p2">
              <a:extLst>
                <a:ext uri="{FF2B5EF4-FFF2-40B4-BE49-F238E27FC236}">
                  <a16:creationId xmlns:a16="http://schemas.microsoft.com/office/drawing/2014/main" id="{56582455-9ECE-C5D7-8076-D3EA69CF039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2;p2">
              <a:extLst>
                <a:ext uri="{FF2B5EF4-FFF2-40B4-BE49-F238E27FC236}">
                  <a16:creationId xmlns:a16="http://schemas.microsoft.com/office/drawing/2014/main" id="{3400AA56-E510-84C4-40EE-2DE17F035F16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53;p2">
              <a:extLst>
                <a:ext uri="{FF2B5EF4-FFF2-40B4-BE49-F238E27FC236}">
                  <a16:creationId xmlns:a16="http://schemas.microsoft.com/office/drawing/2014/main" id="{8C758953-6201-048E-2E4A-108B2756DB8A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54;p2">
              <a:extLst>
                <a:ext uri="{FF2B5EF4-FFF2-40B4-BE49-F238E27FC236}">
                  <a16:creationId xmlns:a16="http://schemas.microsoft.com/office/drawing/2014/main" id="{A565C38E-EB3E-D149-B5BD-00700B7494B5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55;p2">
              <a:extLst>
                <a:ext uri="{FF2B5EF4-FFF2-40B4-BE49-F238E27FC236}">
                  <a16:creationId xmlns:a16="http://schemas.microsoft.com/office/drawing/2014/main" id="{93407E42-9CA8-8726-A717-3F867A2C18C3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56;p2">
              <a:extLst>
                <a:ext uri="{FF2B5EF4-FFF2-40B4-BE49-F238E27FC236}">
                  <a16:creationId xmlns:a16="http://schemas.microsoft.com/office/drawing/2014/main" id="{7FEA33BF-18FA-8D44-E8C1-EA6DF4DD884E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57;p2">
              <a:extLst>
                <a:ext uri="{FF2B5EF4-FFF2-40B4-BE49-F238E27FC236}">
                  <a16:creationId xmlns:a16="http://schemas.microsoft.com/office/drawing/2014/main" id="{E711F096-C885-69B2-B9AE-66A9C32989FB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58;p2">
              <a:extLst>
                <a:ext uri="{FF2B5EF4-FFF2-40B4-BE49-F238E27FC236}">
                  <a16:creationId xmlns:a16="http://schemas.microsoft.com/office/drawing/2014/main" id="{53BD986D-21EB-EC9F-C5A7-4F10A14D3F18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59;p2">
              <a:extLst>
                <a:ext uri="{FF2B5EF4-FFF2-40B4-BE49-F238E27FC236}">
                  <a16:creationId xmlns:a16="http://schemas.microsoft.com/office/drawing/2014/main" id="{425860AC-1A00-5656-0804-EC125480F0A2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60;p2">
              <a:extLst>
                <a:ext uri="{FF2B5EF4-FFF2-40B4-BE49-F238E27FC236}">
                  <a16:creationId xmlns:a16="http://schemas.microsoft.com/office/drawing/2014/main" id="{37B49D66-654C-E171-7622-8D2E7F7F3E0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61;p2">
              <a:extLst>
                <a:ext uri="{FF2B5EF4-FFF2-40B4-BE49-F238E27FC236}">
                  <a16:creationId xmlns:a16="http://schemas.microsoft.com/office/drawing/2014/main" id="{4D288BAC-4B1F-36A3-4372-C20BC633AF4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55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1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9" name="Google Shape;12779;p26"/>
          <p:cNvSpPr txBox="1"/>
          <p:nvPr/>
        </p:nvSpPr>
        <p:spPr>
          <a:xfrm>
            <a:off x="2510399" y="3266825"/>
            <a:ext cx="41232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238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CREDITS: This presentation template was created by </a:t>
            </a:r>
            <a:r>
              <a:rPr lang="en" sz="1200" b="1">
                <a:solidFill>
                  <a:srgbClr val="1D1D1B"/>
                </a:solidFill>
                <a:latin typeface="Advent Pro"/>
                <a:ea typeface="Advent Pro"/>
                <a:cs typeface="Advent Pro"/>
                <a:sym typeface="Advent Pro"/>
              </a:rPr>
              <a:t>Slidesgo</a:t>
            </a:r>
            <a:r>
              <a:rPr lang="en" sz="1200">
                <a:solidFill>
                  <a:srgbClr val="35238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, including icons by </a:t>
            </a:r>
            <a:r>
              <a:rPr lang="en" sz="1200" b="1">
                <a:solidFill>
                  <a:srgbClr val="1D1D1B"/>
                </a:solidFill>
                <a:latin typeface="Advent Pro"/>
                <a:ea typeface="Advent Pro"/>
                <a:cs typeface="Advent Pro"/>
                <a:sym typeface="Advent Pro"/>
              </a:rPr>
              <a:t>Flaticon</a:t>
            </a:r>
            <a:r>
              <a:rPr lang="en" sz="1200">
                <a:solidFill>
                  <a:srgbClr val="35238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, and infographics &amp; images by </a:t>
            </a:r>
            <a:r>
              <a:rPr lang="en" sz="1200" b="1">
                <a:solidFill>
                  <a:srgbClr val="1D1D1B"/>
                </a:solidFill>
                <a:latin typeface="Advent Pro"/>
                <a:ea typeface="Advent Pro"/>
                <a:cs typeface="Advent Pro"/>
                <a:sym typeface="Advent Pro"/>
              </a:rPr>
              <a:t>Freepik</a:t>
            </a:r>
            <a:endParaRPr sz="1200" b="1">
              <a:solidFill>
                <a:srgbClr val="1D1D1B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grpSp>
        <p:nvGrpSpPr>
          <p:cNvPr id="12780" name="Google Shape;12780;p26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12781" name="Google Shape;12781;p26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2782" name="Google Shape;12782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3" name="Google Shape;12783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4" name="Google Shape;12784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5" name="Google Shape;12785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6" name="Google Shape;12786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7" name="Google Shape;12787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8" name="Google Shape;12788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9" name="Google Shape;12789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0" name="Google Shape;12790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1" name="Google Shape;12791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2" name="Google Shape;12792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3" name="Google Shape;12793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4" name="Google Shape;12794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5" name="Google Shape;12795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6" name="Google Shape;12796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7" name="Google Shape;12797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8" name="Google Shape;12798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9" name="Google Shape;12799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0" name="Google Shape;12800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1" name="Google Shape;12801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2" name="Google Shape;12802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3" name="Google Shape;12803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4" name="Google Shape;12804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5" name="Google Shape;12805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6" name="Google Shape;12806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7" name="Google Shape;12807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8" name="Google Shape;12808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9" name="Google Shape;12809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0" name="Google Shape;12810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1" name="Google Shape;12811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2" name="Google Shape;12812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3" name="Google Shape;12813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4" name="Google Shape;12814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5" name="Google Shape;12815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6" name="Google Shape;12816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7" name="Google Shape;12817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8" name="Google Shape;12818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9" name="Google Shape;12819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0" name="Google Shape;12820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1" name="Google Shape;12821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2" name="Google Shape;12822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3" name="Google Shape;12823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4" name="Google Shape;12824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25" name="Google Shape;12825;p26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2826" name="Google Shape;12826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7" name="Google Shape;12827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8" name="Google Shape;12828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9" name="Google Shape;12829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0" name="Google Shape;12830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1" name="Google Shape;12831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2" name="Google Shape;12832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3" name="Google Shape;12833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4" name="Google Shape;12834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5" name="Google Shape;12835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6" name="Google Shape;12836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7" name="Google Shape;12837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8" name="Google Shape;12838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9" name="Google Shape;12839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0" name="Google Shape;12840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1" name="Google Shape;12841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2" name="Google Shape;12842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3" name="Google Shape;12843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4" name="Google Shape;12844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5" name="Google Shape;12845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6" name="Google Shape;12846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7" name="Google Shape;12847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8" name="Google Shape;12848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9" name="Google Shape;12849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0" name="Google Shape;12850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1" name="Google Shape;12851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2" name="Google Shape;12852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3" name="Google Shape;12853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4" name="Google Shape;12854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5" name="Google Shape;12855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6" name="Google Shape;12856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7" name="Google Shape;12857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8" name="Google Shape;12858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9" name="Google Shape;12859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0" name="Google Shape;12860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1" name="Google Shape;12861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2" name="Google Shape;12862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3" name="Google Shape;12863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4" name="Google Shape;12864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5" name="Google Shape;12865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6" name="Google Shape;12866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7" name="Google Shape;12867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8" name="Google Shape;12868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69" name="Google Shape;12869;p26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2870" name="Google Shape;12870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1" name="Google Shape;12871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2" name="Google Shape;12872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3" name="Google Shape;12873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4" name="Google Shape;12874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5" name="Google Shape;12875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6" name="Google Shape;12876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7" name="Google Shape;12877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8" name="Google Shape;12878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9" name="Google Shape;12879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0" name="Google Shape;12880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1" name="Google Shape;12881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2" name="Google Shape;12882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3" name="Google Shape;12883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4" name="Google Shape;12884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5" name="Google Shape;12885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6" name="Google Shape;12886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7" name="Google Shape;12887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8" name="Google Shape;12888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9" name="Google Shape;12889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0" name="Google Shape;12890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1" name="Google Shape;12891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2" name="Google Shape;12892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3" name="Google Shape;12893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4" name="Google Shape;12894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5" name="Google Shape;12895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6" name="Google Shape;12896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7" name="Google Shape;12897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8" name="Google Shape;12898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9" name="Google Shape;12899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0" name="Google Shape;12900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1" name="Google Shape;12901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2" name="Google Shape;12902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3" name="Google Shape;12903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4" name="Google Shape;12904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5" name="Google Shape;12905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6" name="Google Shape;12906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7" name="Google Shape;12907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8" name="Google Shape;12908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9" name="Google Shape;12909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0" name="Google Shape;12910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1" name="Google Shape;12911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2" name="Google Shape;12912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13" name="Google Shape;12913;p26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2914" name="Google Shape;12914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5" name="Google Shape;12915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6" name="Google Shape;12916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7" name="Google Shape;12917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8" name="Google Shape;12918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9" name="Google Shape;12919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0" name="Google Shape;12920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1" name="Google Shape;12921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2" name="Google Shape;12922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3" name="Google Shape;12923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4" name="Google Shape;12924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5" name="Google Shape;12925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6" name="Google Shape;12926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7" name="Google Shape;12927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8" name="Google Shape;12928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9" name="Google Shape;12929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0" name="Google Shape;12930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1" name="Google Shape;12931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2" name="Google Shape;12932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3" name="Google Shape;12933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4" name="Google Shape;12934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5" name="Google Shape;12935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6" name="Google Shape;12936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7" name="Google Shape;12937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8" name="Google Shape;12938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9" name="Google Shape;12939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0" name="Google Shape;12940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1" name="Google Shape;12941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2" name="Google Shape;12942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3" name="Google Shape;12943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4" name="Google Shape;12944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5" name="Google Shape;12945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6" name="Google Shape;12946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7" name="Google Shape;12947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8" name="Google Shape;12948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9" name="Google Shape;12949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0" name="Google Shape;12950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1" name="Google Shape;12951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2" name="Google Shape;12952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3" name="Google Shape;12953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4" name="Google Shape;12954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5" name="Google Shape;12955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6" name="Google Shape;12956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57" name="Google Shape;12957;p26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2958" name="Google Shape;12958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9" name="Google Shape;12959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0" name="Google Shape;12960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1" name="Google Shape;12961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2" name="Google Shape;12962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3" name="Google Shape;12963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4" name="Google Shape;12964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5" name="Google Shape;12965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6" name="Google Shape;12966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7" name="Google Shape;12967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8" name="Google Shape;12968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9" name="Google Shape;12969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0" name="Google Shape;12970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1" name="Google Shape;12971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2" name="Google Shape;12972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3" name="Google Shape;12973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4" name="Google Shape;12974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5" name="Google Shape;12975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6" name="Google Shape;12976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7" name="Google Shape;12977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8" name="Google Shape;12978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9" name="Google Shape;12979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0" name="Google Shape;12980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1" name="Google Shape;12981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2" name="Google Shape;12982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3" name="Google Shape;12983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4" name="Google Shape;12984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5" name="Google Shape;12985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6" name="Google Shape;12986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7" name="Google Shape;12987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8" name="Google Shape;12988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9" name="Google Shape;12989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0" name="Google Shape;12990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1" name="Google Shape;12991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2" name="Google Shape;12992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3" name="Google Shape;12993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4" name="Google Shape;12994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5" name="Google Shape;12995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6" name="Google Shape;12996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7" name="Google Shape;12997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8" name="Google Shape;12998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9" name="Google Shape;12999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0" name="Google Shape;13000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01" name="Google Shape;13001;p26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3002" name="Google Shape;13002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3" name="Google Shape;13003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4" name="Google Shape;13004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5" name="Google Shape;13005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6" name="Google Shape;13006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7" name="Google Shape;13007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8" name="Google Shape;13008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9" name="Google Shape;13009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0" name="Google Shape;13010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1" name="Google Shape;13011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2" name="Google Shape;13012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3" name="Google Shape;13013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4" name="Google Shape;13014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5" name="Google Shape;13015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6" name="Google Shape;13016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7" name="Google Shape;13017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8" name="Google Shape;13018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9" name="Google Shape;13019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0" name="Google Shape;13020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1" name="Google Shape;13021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2" name="Google Shape;13022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3" name="Google Shape;13023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4" name="Google Shape;13024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5" name="Google Shape;13025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6" name="Google Shape;13026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7" name="Google Shape;13027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8" name="Google Shape;13028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9" name="Google Shape;13029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0" name="Google Shape;13030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1" name="Google Shape;13031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2" name="Google Shape;13032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3" name="Google Shape;13033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4" name="Google Shape;13034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5" name="Google Shape;13035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6" name="Google Shape;13036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7" name="Google Shape;13037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8" name="Google Shape;13038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9" name="Google Shape;13039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0" name="Google Shape;13040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1" name="Google Shape;13041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2" name="Google Shape;13042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3" name="Google Shape;13043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4" name="Google Shape;13044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5" name="Google Shape;13045;p26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3046" name="Google Shape;13046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7" name="Google Shape;13047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8" name="Google Shape;13048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9" name="Google Shape;13049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0" name="Google Shape;13050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1" name="Google Shape;13051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2" name="Google Shape;13052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3" name="Google Shape;13053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4" name="Google Shape;13054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5" name="Google Shape;13055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6" name="Google Shape;13056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7" name="Google Shape;13057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8" name="Google Shape;13058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9" name="Google Shape;13059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0" name="Google Shape;13060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1" name="Google Shape;13061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2" name="Google Shape;13062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3" name="Google Shape;13063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4" name="Google Shape;13064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5" name="Google Shape;13065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6" name="Google Shape;13066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7" name="Google Shape;13067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8" name="Google Shape;13068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9" name="Google Shape;13069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0" name="Google Shape;13070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1" name="Google Shape;13071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2" name="Google Shape;13072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3" name="Google Shape;13073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4" name="Google Shape;13074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5" name="Google Shape;13075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6" name="Google Shape;13076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7" name="Google Shape;13077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8" name="Google Shape;13078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9" name="Google Shape;13079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0" name="Google Shape;13080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1" name="Google Shape;13081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2" name="Google Shape;13082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3" name="Google Shape;13083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4" name="Google Shape;13084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5" name="Google Shape;13085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6" name="Google Shape;13086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7" name="Google Shape;13087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8" name="Google Shape;13088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89" name="Google Shape;13089;p26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3090" name="Google Shape;13090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1" name="Google Shape;13091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2" name="Google Shape;13092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3" name="Google Shape;13093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4" name="Google Shape;13094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5" name="Google Shape;13095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6" name="Google Shape;13096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7" name="Google Shape;13097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8" name="Google Shape;13098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9" name="Google Shape;13099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0" name="Google Shape;13100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1" name="Google Shape;13101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2" name="Google Shape;13102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3" name="Google Shape;13103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4" name="Google Shape;13104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5" name="Google Shape;13105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6" name="Google Shape;13106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7" name="Google Shape;13107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8" name="Google Shape;13108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9" name="Google Shape;13109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0" name="Google Shape;13110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1" name="Google Shape;13111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2" name="Google Shape;13112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3" name="Google Shape;13113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4" name="Google Shape;13114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5" name="Google Shape;13115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6" name="Google Shape;13116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7" name="Google Shape;13117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8" name="Google Shape;13118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9" name="Google Shape;13119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0" name="Google Shape;13120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1" name="Google Shape;13121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2" name="Google Shape;13122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3" name="Google Shape;13123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4" name="Google Shape;13124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5" name="Google Shape;13125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6" name="Google Shape;13126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7" name="Google Shape;13127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8" name="Google Shape;13128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9" name="Google Shape;13129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0" name="Google Shape;13130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1" name="Google Shape;13131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2" name="Google Shape;13132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33" name="Google Shape;13133;p26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3134" name="Google Shape;13134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5" name="Google Shape;13135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6" name="Google Shape;13136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7" name="Google Shape;13137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8" name="Google Shape;13138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9" name="Google Shape;13139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0" name="Google Shape;13140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1" name="Google Shape;13141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2" name="Google Shape;13142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3" name="Google Shape;13143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4" name="Google Shape;13144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5" name="Google Shape;13145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6" name="Google Shape;13146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7" name="Google Shape;13147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8" name="Google Shape;13148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9" name="Google Shape;13149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0" name="Google Shape;13150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1" name="Google Shape;13151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2" name="Google Shape;13152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3" name="Google Shape;13153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4" name="Google Shape;13154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5" name="Google Shape;13155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6" name="Google Shape;13156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7" name="Google Shape;13157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8" name="Google Shape;13158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9" name="Google Shape;13159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0" name="Google Shape;13160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1" name="Google Shape;13161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2" name="Google Shape;13162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3" name="Google Shape;13163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4" name="Google Shape;13164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5" name="Google Shape;13165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6" name="Google Shape;13166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7" name="Google Shape;13167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8" name="Google Shape;13168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9" name="Google Shape;13169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0" name="Google Shape;13170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1" name="Google Shape;13171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2" name="Google Shape;13172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3" name="Google Shape;13173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4" name="Google Shape;13174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5" name="Google Shape;13175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6" name="Google Shape;13176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77" name="Google Shape;13177;p26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13178" name="Google Shape;13178;p26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13179" name="Google Shape;13179;p26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0" name="Google Shape;13180;p26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1" name="Google Shape;13181;p26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2" name="Google Shape;13182;p26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3" name="Google Shape;13183;p26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4" name="Google Shape;13184;p26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5" name="Google Shape;13185;p26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6" name="Google Shape;13186;p26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7" name="Google Shape;13187;p26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8" name="Google Shape;13188;p26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9" name="Google Shape;13189;p26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0" name="Google Shape;13190;p26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1" name="Google Shape;13191;p26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2" name="Google Shape;13192;p26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3" name="Google Shape;13193;p26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4" name="Google Shape;13194;p26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5" name="Google Shape;13195;p26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6" name="Google Shape;13196;p26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7" name="Google Shape;13197;p26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8" name="Google Shape;13198;p26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9" name="Google Shape;13199;p26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0" name="Google Shape;13200;p26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1" name="Google Shape;13201;p26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2" name="Google Shape;13202;p26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3" name="Google Shape;13203;p26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4" name="Google Shape;13204;p26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5" name="Google Shape;13205;p26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06" name="Google Shape;13206;p26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13207" name="Google Shape;13207;p26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8" name="Google Shape;13208;p26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9" name="Google Shape;13209;p26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0" name="Google Shape;13210;p26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1" name="Google Shape;13211;p26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2" name="Google Shape;13212;p26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3" name="Google Shape;13213;p26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4" name="Google Shape;13214;p26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5" name="Google Shape;13215;p26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6" name="Google Shape;13216;p26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7" name="Google Shape;13217;p26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8" name="Google Shape;13218;p26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9" name="Google Shape;13219;p26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0" name="Google Shape;13220;p26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1" name="Google Shape;13221;p26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2" name="Google Shape;13222;p26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3" name="Google Shape;13223;p26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4" name="Google Shape;13224;p26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5" name="Google Shape;13225;p26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6" name="Google Shape;13226;p26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7" name="Google Shape;13227;p26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8" name="Google Shape;13228;p26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9" name="Google Shape;13229;p26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0" name="Google Shape;13230;p26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1" name="Google Shape;13231;p26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2" name="Google Shape;13232;p26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3" name="Google Shape;13233;p26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34" name="Google Shape;13234;p26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13235" name="Google Shape;13235;p26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6" name="Google Shape;13236;p26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7" name="Google Shape;13237;p26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8" name="Google Shape;13238;p26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9" name="Google Shape;13239;p26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0" name="Google Shape;13240;p26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1" name="Google Shape;13241;p26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2" name="Google Shape;13242;p26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3" name="Google Shape;13243;p26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4" name="Google Shape;13244;p26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5" name="Google Shape;13245;p26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6" name="Google Shape;13246;p26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7" name="Google Shape;13247;p26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8" name="Google Shape;13248;p26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9" name="Google Shape;13249;p26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0" name="Google Shape;13250;p26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1" name="Google Shape;13251;p26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2" name="Google Shape;13252;p26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3" name="Google Shape;13253;p26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4" name="Google Shape;13254;p26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5" name="Google Shape;13255;p26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6" name="Google Shape;13256;p26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7" name="Google Shape;13257;p26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8" name="Google Shape;13258;p26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9" name="Google Shape;13259;p26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0" name="Google Shape;13260;p26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1" name="Google Shape;13261;p26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62" name="Google Shape;13262;p26"/>
          <p:cNvSpPr txBox="1">
            <a:spLocks noGrp="1"/>
          </p:cNvSpPr>
          <p:nvPr>
            <p:ph type="title"/>
          </p:nvPr>
        </p:nvSpPr>
        <p:spPr>
          <a:xfrm>
            <a:off x="2510400" y="896825"/>
            <a:ext cx="4123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63" name="Google Shape;13263;p26"/>
          <p:cNvSpPr txBox="1">
            <a:spLocks noGrp="1"/>
          </p:cNvSpPr>
          <p:nvPr>
            <p:ph type="subTitle" idx="1"/>
          </p:nvPr>
        </p:nvSpPr>
        <p:spPr>
          <a:xfrm>
            <a:off x="3047250" y="1944625"/>
            <a:ext cx="3049500" cy="30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264" name="Google Shape;13264;p26"/>
          <p:cNvSpPr txBox="1">
            <a:spLocks noGrp="1"/>
          </p:cNvSpPr>
          <p:nvPr>
            <p:ph type="subTitle" idx="2"/>
          </p:nvPr>
        </p:nvSpPr>
        <p:spPr>
          <a:xfrm>
            <a:off x="3494700" y="2244475"/>
            <a:ext cx="2154600" cy="87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3265" name="Google Shape;13265;p26"/>
          <p:cNvGrpSpPr/>
          <p:nvPr/>
        </p:nvGrpSpPr>
        <p:grpSpPr>
          <a:xfrm flipH="1">
            <a:off x="8258907" y="146381"/>
            <a:ext cx="1049633" cy="523940"/>
            <a:chOff x="138482" y="584556"/>
            <a:chExt cx="1049633" cy="523940"/>
          </a:xfrm>
        </p:grpSpPr>
        <p:sp>
          <p:nvSpPr>
            <p:cNvPr id="13266" name="Google Shape;13266;p26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7" name="Google Shape;13267;p26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8" name="Google Shape;13268;p26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9" name="Google Shape;13269;p26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0" name="Google Shape;13270;p26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1" name="Google Shape;13271;p26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2" name="Google Shape;13272;p26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3" name="Google Shape;13273;p26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4" name="Google Shape;13274;p26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5" name="Google Shape;13275;p26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6" name="Google Shape;13276;p26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7" name="Google Shape;13277;p26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8" name="Google Shape;13278;p26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9" name="Google Shape;13279;p26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0" name="Google Shape;13280;p26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1" name="Google Shape;13281;p26"/>
          <p:cNvGrpSpPr/>
          <p:nvPr/>
        </p:nvGrpSpPr>
        <p:grpSpPr>
          <a:xfrm>
            <a:off x="-390468" y="2047819"/>
            <a:ext cx="1049633" cy="523940"/>
            <a:chOff x="138482" y="584556"/>
            <a:chExt cx="1049633" cy="523940"/>
          </a:xfrm>
        </p:grpSpPr>
        <p:sp>
          <p:nvSpPr>
            <p:cNvPr id="13282" name="Google Shape;13282;p26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3" name="Google Shape;13283;p26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4" name="Google Shape;13284;p26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5" name="Google Shape;13285;p26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6" name="Google Shape;13286;p26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7" name="Google Shape;13287;p26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8" name="Google Shape;13288;p26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9" name="Google Shape;13289;p26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0" name="Google Shape;13290;p26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1" name="Google Shape;13291;p26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2" name="Google Shape;13292;p26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3" name="Google Shape;13293;p26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4" name="Google Shape;13294;p26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5" name="Google Shape;13295;p26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6" name="Google Shape;13296;p26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47791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 header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3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489" name="Google Shape;489;p3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490" name="Google Shape;490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3" name="Google Shape;533;p3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534" name="Google Shape;534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3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578" name="Google Shape;578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1" name="Google Shape;621;p3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622" name="Google Shape;622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3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666" name="Google Shape;666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9" name="Google Shape;709;p3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710" name="Google Shape;710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3" name="Google Shape;753;p3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754" name="Google Shape;754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7" name="Google Shape;797;p3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798" name="Google Shape;798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1" name="Google Shape;841;p3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842" name="Google Shape;842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642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"/>
          <p:cNvSpPr txBox="1">
            <a:spLocks noGrp="1"/>
          </p:cNvSpPr>
          <p:nvPr>
            <p:ph type="ctrTitle"/>
          </p:nvPr>
        </p:nvSpPr>
        <p:spPr>
          <a:xfrm>
            <a:off x="1868250" y="1099850"/>
            <a:ext cx="5407500" cy="175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486" name="Google Shape;486;p2"/>
          <p:cNvSpPr txBox="1">
            <a:spLocks noGrp="1"/>
          </p:cNvSpPr>
          <p:nvPr>
            <p:ph type="subTitle" idx="1"/>
          </p:nvPr>
        </p:nvSpPr>
        <p:spPr>
          <a:xfrm>
            <a:off x="1868100" y="2944592"/>
            <a:ext cx="5407500" cy="53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474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591F81-1DDB-6DFE-3061-637629C8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grpSp>
        <p:nvGrpSpPr>
          <p:cNvPr id="3" name="Google Shape;16011;p60">
            <a:extLst>
              <a:ext uri="{FF2B5EF4-FFF2-40B4-BE49-F238E27FC236}">
                <a16:creationId xmlns:a16="http://schemas.microsoft.com/office/drawing/2014/main" id="{BC0317A3-5877-ABD2-2F92-5409C2D2E150}"/>
              </a:ext>
            </a:extLst>
          </p:cNvPr>
          <p:cNvGrpSpPr/>
          <p:nvPr userDrawn="1"/>
        </p:nvGrpSpPr>
        <p:grpSpPr>
          <a:xfrm>
            <a:off x="720000" y="1265034"/>
            <a:ext cx="7704000" cy="3343812"/>
            <a:chOff x="1783594" y="620894"/>
            <a:chExt cx="5498525" cy="2832356"/>
          </a:xfrm>
        </p:grpSpPr>
        <p:sp>
          <p:nvSpPr>
            <p:cNvPr id="4" name="Google Shape;16012;p60">
              <a:extLst>
                <a:ext uri="{FF2B5EF4-FFF2-40B4-BE49-F238E27FC236}">
                  <a16:creationId xmlns:a16="http://schemas.microsoft.com/office/drawing/2014/main" id="{3C2E546C-245E-0051-ED0D-2F1B08BBEA55}"/>
                </a:ext>
              </a:extLst>
            </p:cNvPr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name="adj1" fmla="val -55031"/>
                <a:gd name="adj2" fmla="val 2122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6013;p60">
              <a:extLst>
                <a:ext uri="{FF2B5EF4-FFF2-40B4-BE49-F238E27FC236}">
                  <a16:creationId xmlns:a16="http://schemas.microsoft.com/office/drawing/2014/main" id="{32C90EFA-A506-5864-A14C-5BD60C4B007F}"/>
                </a:ext>
              </a:extLst>
            </p:cNvPr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6014;p60">
              <a:extLst>
                <a:ext uri="{FF2B5EF4-FFF2-40B4-BE49-F238E27FC236}">
                  <a16:creationId xmlns:a16="http://schemas.microsoft.com/office/drawing/2014/main" id="{FFA28DC7-B80F-409D-6D49-1F07636C504A}"/>
                </a:ext>
              </a:extLst>
            </p:cNvPr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015;p60">
              <a:extLst>
                <a:ext uri="{FF2B5EF4-FFF2-40B4-BE49-F238E27FC236}">
                  <a16:creationId xmlns:a16="http://schemas.microsoft.com/office/drawing/2014/main" id="{A491760F-9FEF-E8E7-6983-9A1B96B6587E}"/>
                </a:ext>
              </a:extLst>
            </p:cNvPr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016;p60">
              <a:extLst>
                <a:ext uri="{FF2B5EF4-FFF2-40B4-BE49-F238E27FC236}">
                  <a16:creationId xmlns:a16="http://schemas.microsoft.com/office/drawing/2014/main" id="{BD6C9DEC-0FFE-C077-8247-67448B4DD92A}"/>
                </a:ext>
              </a:extLst>
            </p:cNvPr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3556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591F81-1DDB-6DFE-3061-637629C8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05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●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○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■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●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○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■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●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○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dvent Pro Medium"/>
              <a:buChar char="■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80" r:id="rId3"/>
    <p:sldLayoutId id="2147483678" r:id="rId4"/>
    <p:sldLayoutId id="2147483682" r:id="rId5"/>
    <p:sldLayoutId id="214748368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8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microsoft.com/office/2007/relationships/hdphoto" Target="../media/hdphoto7.wdp"/><Relationship Id="rId4" Type="http://schemas.openxmlformats.org/officeDocument/2006/relationships/image" Target="../media/image21.png"/><Relationship Id="rId9" Type="http://schemas.microsoft.com/office/2007/relationships/hdphoto" Target="../media/hdphoto9.wdp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iyas.org/2013/12/online-led-matrix-font-generator-with.html" TargetMode="Externa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microsoft.com/office/2007/relationships/hdphoto" Target="../media/hdphoto11.wdp"/><Relationship Id="rId4" Type="http://schemas.openxmlformats.org/officeDocument/2006/relationships/image" Target="../media/image25.png"/><Relationship Id="rId9" Type="http://schemas.microsoft.com/office/2007/relationships/hdphoto" Target="../media/hdphoto13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7.wdp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d9YJY7wqN0l7q-1LRPyBt87YknfGAhXG?usp=sha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microsoft.com/office/2007/relationships/hdphoto" Target="../media/hdphoto16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microsoft.com/office/2007/relationships/hdphoto" Target="../media/hdphoto16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446;p2">
            <a:extLst>
              <a:ext uri="{FF2B5EF4-FFF2-40B4-BE49-F238E27FC236}">
                <a16:creationId xmlns:a16="http://schemas.microsoft.com/office/drawing/2014/main" id="{3395D61A-6C4C-5F38-58DE-7529DE279334}"/>
              </a:ext>
            </a:extLst>
          </p:cNvPr>
          <p:cNvGrpSpPr/>
          <p:nvPr/>
        </p:nvGrpSpPr>
        <p:grpSpPr>
          <a:xfrm>
            <a:off x="3104171" y="4176316"/>
            <a:ext cx="1049633" cy="523940"/>
            <a:chOff x="138482" y="584556"/>
            <a:chExt cx="1049633" cy="523940"/>
          </a:xfrm>
        </p:grpSpPr>
        <p:sp>
          <p:nvSpPr>
            <p:cNvPr id="5" name="Google Shape;447;p2">
              <a:extLst>
                <a:ext uri="{FF2B5EF4-FFF2-40B4-BE49-F238E27FC236}">
                  <a16:creationId xmlns:a16="http://schemas.microsoft.com/office/drawing/2014/main" id="{6BFCB8F5-ED44-5595-06D8-19AF33C02DF4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8;p2">
              <a:extLst>
                <a:ext uri="{FF2B5EF4-FFF2-40B4-BE49-F238E27FC236}">
                  <a16:creationId xmlns:a16="http://schemas.microsoft.com/office/drawing/2014/main" id="{09A66936-4204-2497-0FA6-3A821330025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9;p2">
              <a:extLst>
                <a:ext uri="{FF2B5EF4-FFF2-40B4-BE49-F238E27FC236}">
                  <a16:creationId xmlns:a16="http://schemas.microsoft.com/office/drawing/2014/main" id="{0D7B189C-95B4-8B09-EF51-ED61E873E30E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0;p2">
              <a:extLst>
                <a:ext uri="{FF2B5EF4-FFF2-40B4-BE49-F238E27FC236}">
                  <a16:creationId xmlns:a16="http://schemas.microsoft.com/office/drawing/2014/main" id="{BE330A55-1C5F-A9D2-B7F9-9F9168BC8D21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1;p2">
              <a:extLst>
                <a:ext uri="{FF2B5EF4-FFF2-40B4-BE49-F238E27FC236}">
                  <a16:creationId xmlns:a16="http://schemas.microsoft.com/office/drawing/2014/main" id="{A21321AB-39BF-F323-4264-83AC68DAAFD3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452;p2">
              <a:extLst>
                <a:ext uri="{FF2B5EF4-FFF2-40B4-BE49-F238E27FC236}">
                  <a16:creationId xmlns:a16="http://schemas.microsoft.com/office/drawing/2014/main" id="{620FCE31-FCF7-E3BF-B887-85B0010BC24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3;p2">
              <a:extLst>
                <a:ext uri="{FF2B5EF4-FFF2-40B4-BE49-F238E27FC236}">
                  <a16:creationId xmlns:a16="http://schemas.microsoft.com/office/drawing/2014/main" id="{E1235542-2E7B-1F12-39A5-523435D5C4BB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4;p2">
              <a:extLst>
                <a:ext uri="{FF2B5EF4-FFF2-40B4-BE49-F238E27FC236}">
                  <a16:creationId xmlns:a16="http://schemas.microsoft.com/office/drawing/2014/main" id="{5A0E24E3-752B-6E53-2805-01F815F8F304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5;p2">
              <a:extLst>
                <a:ext uri="{FF2B5EF4-FFF2-40B4-BE49-F238E27FC236}">
                  <a16:creationId xmlns:a16="http://schemas.microsoft.com/office/drawing/2014/main" id="{96438009-0CB6-9018-C209-8D57EAB1EBC8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6;p2">
              <a:extLst>
                <a:ext uri="{FF2B5EF4-FFF2-40B4-BE49-F238E27FC236}">
                  <a16:creationId xmlns:a16="http://schemas.microsoft.com/office/drawing/2014/main" id="{8714F4FB-EF37-CBCD-FC88-6A6CB59553AE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457;p2">
              <a:extLst>
                <a:ext uri="{FF2B5EF4-FFF2-40B4-BE49-F238E27FC236}">
                  <a16:creationId xmlns:a16="http://schemas.microsoft.com/office/drawing/2014/main" id="{151F0DB3-6A41-64BB-5ADB-DE5159583F7E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8;p2">
              <a:extLst>
                <a:ext uri="{FF2B5EF4-FFF2-40B4-BE49-F238E27FC236}">
                  <a16:creationId xmlns:a16="http://schemas.microsoft.com/office/drawing/2014/main" id="{8C15EC98-EEFB-9345-8C34-27D5E27D917C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9;p2">
              <a:extLst>
                <a:ext uri="{FF2B5EF4-FFF2-40B4-BE49-F238E27FC236}">
                  <a16:creationId xmlns:a16="http://schemas.microsoft.com/office/drawing/2014/main" id="{D036D220-769D-2F12-8DFD-E47E938FD12B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0;p2">
              <a:extLst>
                <a:ext uri="{FF2B5EF4-FFF2-40B4-BE49-F238E27FC236}">
                  <a16:creationId xmlns:a16="http://schemas.microsoft.com/office/drawing/2014/main" id="{A5C77E41-5699-D842-323E-EB49C135E281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1;p2">
              <a:extLst>
                <a:ext uri="{FF2B5EF4-FFF2-40B4-BE49-F238E27FC236}">
                  <a16:creationId xmlns:a16="http://schemas.microsoft.com/office/drawing/2014/main" id="{B5849DC5-1459-CD71-14EC-26D8CC1D8F9D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3820;p30">
            <a:extLst>
              <a:ext uri="{FF2B5EF4-FFF2-40B4-BE49-F238E27FC236}">
                <a16:creationId xmlns:a16="http://schemas.microsoft.com/office/drawing/2014/main" id="{735165AB-CD23-F6E9-00FB-DCB2E82E1E0C}"/>
              </a:ext>
            </a:extLst>
          </p:cNvPr>
          <p:cNvGrpSpPr/>
          <p:nvPr/>
        </p:nvGrpSpPr>
        <p:grpSpPr>
          <a:xfrm>
            <a:off x="1783594" y="729247"/>
            <a:ext cx="5498525" cy="3007209"/>
            <a:chOff x="1783594" y="620894"/>
            <a:chExt cx="5498525" cy="2832356"/>
          </a:xfrm>
        </p:grpSpPr>
        <p:sp>
          <p:nvSpPr>
            <p:cNvPr id="21" name="Google Shape;13821;p30">
              <a:extLst>
                <a:ext uri="{FF2B5EF4-FFF2-40B4-BE49-F238E27FC236}">
                  <a16:creationId xmlns:a16="http://schemas.microsoft.com/office/drawing/2014/main" id="{63E1D671-5CF3-6ED3-9D9A-56ACF2200C0E}"/>
                </a:ext>
              </a:extLst>
            </p:cNvPr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name="adj1" fmla="val -40425"/>
                <a:gd name="adj2" fmla="val 61933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3822;p30">
              <a:extLst>
                <a:ext uri="{FF2B5EF4-FFF2-40B4-BE49-F238E27FC236}">
                  <a16:creationId xmlns:a16="http://schemas.microsoft.com/office/drawing/2014/main" id="{F4A01885-BDD4-C8D1-C0E8-5BBB2ED915DE}"/>
                </a:ext>
              </a:extLst>
            </p:cNvPr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823;p30">
              <a:extLst>
                <a:ext uri="{FF2B5EF4-FFF2-40B4-BE49-F238E27FC236}">
                  <a16:creationId xmlns:a16="http://schemas.microsoft.com/office/drawing/2014/main" id="{4AE4221E-CE8D-C733-F626-3634B350EB1D}"/>
                </a:ext>
              </a:extLst>
            </p:cNvPr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824;p30">
              <a:extLst>
                <a:ext uri="{FF2B5EF4-FFF2-40B4-BE49-F238E27FC236}">
                  <a16:creationId xmlns:a16="http://schemas.microsoft.com/office/drawing/2014/main" id="{50BC79B3-6A7A-C127-3AD0-D5FF481BE017}"/>
                </a:ext>
              </a:extLst>
            </p:cNvPr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25;p30">
              <a:extLst>
                <a:ext uri="{FF2B5EF4-FFF2-40B4-BE49-F238E27FC236}">
                  <a16:creationId xmlns:a16="http://schemas.microsoft.com/office/drawing/2014/main" id="{C6DABD81-A2C3-E0D8-EA0B-CA88BB4BDE49}"/>
                </a:ext>
              </a:extLst>
            </p:cNvPr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3826;p30">
            <a:extLst>
              <a:ext uri="{FF2B5EF4-FFF2-40B4-BE49-F238E27FC236}">
                <a16:creationId xmlns:a16="http://schemas.microsoft.com/office/drawing/2014/main" id="{22D499AB-2FD4-4784-CE6A-995CE2A478FA}"/>
              </a:ext>
            </a:extLst>
          </p:cNvPr>
          <p:cNvSpPr txBox="1">
            <a:spLocks/>
          </p:cNvSpPr>
          <p:nvPr/>
        </p:nvSpPr>
        <p:spPr>
          <a:xfrm>
            <a:off x="1868250" y="1085311"/>
            <a:ext cx="5407500" cy="17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ess Start 2P"/>
              <a:buNone/>
              <a:defRPr sz="52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4400" dirty="0">
                <a:solidFill>
                  <a:schemeClr val="accent3"/>
                </a:solidFill>
              </a:rPr>
              <a:t>Mini </a:t>
            </a:r>
            <a:r>
              <a:rPr lang="en-US" sz="4400" dirty="0">
                <a:solidFill>
                  <a:schemeClr val="accent3"/>
                </a:solidFill>
              </a:rPr>
              <a:t> </a:t>
            </a:r>
            <a:br>
              <a:rPr lang="en-US" sz="3200" dirty="0">
                <a:solidFill>
                  <a:srgbClr val="1D1D1B"/>
                </a:solidFill>
              </a:rPr>
            </a:br>
            <a:r>
              <a:rPr lang="en-US" sz="3200" dirty="0">
                <a:solidFill>
                  <a:srgbClr val="1D1D1B"/>
                </a:solidFill>
              </a:rPr>
              <a:t>Game Console</a:t>
            </a:r>
          </a:p>
        </p:txBody>
      </p:sp>
      <p:sp>
        <p:nvSpPr>
          <p:cNvPr id="27" name="Google Shape;13827;p30">
            <a:extLst>
              <a:ext uri="{FF2B5EF4-FFF2-40B4-BE49-F238E27FC236}">
                <a16:creationId xmlns:a16="http://schemas.microsoft.com/office/drawing/2014/main" id="{7AB17C8F-81C7-C8AC-D884-7313E2E8E4B1}"/>
              </a:ext>
            </a:extLst>
          </p:cNvPr>
          <p:cNvSpPr txBox="1">
            <a:spLocks/>
          </p:cNvSpPr>
          <p:nvPr/>
        </p:nvSpPr>
        <p:spPr>
          <a:xfrm>
            <a:off x="3271632" y="3135026"/>
            <a:ext cx="2522935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 Medium"/>
              <a:buNone/>
              <a:defRPr sz="18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/>
            <a:r>
              <a:rPr lang="zh-TW" altLang="en-US" sz="1400" b="1" dirty="0">
                <a:latin typeface="Cubic 11" pitchFamily="2" charset="-128"/>
                <a:ea typeface="Cubic 11" pitchFamily="2" charset="-128"/>
              </a:rPr>
              <a:t>新竹女中 </a:t>
            </a:r>
            <a:r>
              <a:rPr lang="en-US" altLang="zh-TW" sz="1400" b="1" dirty="0">
                <a:latin typeface="Cubic 11" pitchFamily="2" charset="-128"/>
                <a:ea typeface="Cubic 11" pitchFamily="2" charset="-128"/>
              </a:rPr>
              <a:t>x </a:t>
            </a:r>
            <a:r>
              <a:rPr lang="zh-TW" altLang="en-US" sz="1400" b="1" dirty="0">
                <a:latin typeface="Cubic 11" pitchFamily="2" charset="-128"/>
                <a:ea typeface="Cubic 11" pitchFamily="2" charset="-128"/>
              </a:rPr>
              <a:t>交大創客俱樂部</a:t>
            </a:r>
          </a:p>
        </p:txBody>
      </p:sp>
      <p:sp>
        <p:nvSpPr>
          <p:cNvPr id="164" name="Google Shape;13827;p30">
            <a:extLst>
              <a:ext uri="{FF2B5EF4-FFF2-40B4-BE49-F238E27FC236}">
                <a16:creationId xmlns:a16="http://schemas.microsoft.com/office/drawing/2014/main" id="{973E554D-D715-13DF-8117-8A05689A0D6B}"/>
              </a:ext>
            </a:extLst>
          </p:cNvPr>
          <p:cNvSpPr txBox="1">
            <a:spLocks/>
          </p:cNvSpPr>
          <p:nvPr/>
        </p:nvSpPr>
        <p:spPr>
          <a:xfrm>
            <a:off x="1868250" y="2509298"/>
            <a:ext cx="5407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 Medium"/>
              <a:buNone/>
              <a:defRPr sz="18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/>
            <a:r>
              <a:rPr lang="en-US" sz="1200" dirty="0">
                <a:latin typeface="Press Start 2P" panose="020B0604020202020204" charset="0"/>
              </a:rPr>
              <a:t>Girls in STEM Maker </a:t>
            </a:r>
            <a:r>
              <a:rPr lang="zh-TW" altLang="en-US" dirty="0">
                <a:latin typeface="Cubic 11" pitchFamily="2" charset="-128"/>
                <a:ea typeface="Cubic 11" pitchFamily="2" charset="-128"/>
              </a:rPr>
              <a:t>迷你遊戲工作坊</a:t>
            </a:r>
          </a:p>
        </p:txBody>
      </p:sp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0249BF67-4068-F02F-34AC-402B47566C17}"/>
              </a:ext>
            </a:extLst>
          </p:cNvPr>
          <p:cNvGrpSpPr/>
          <p:nvPr/>
        </p:nvGrpSpPr>
        <p:grpSpPr>
          <a:xfrm>
            <a:off x="146234" y="4402021"/>
            <a:ext cx="2496001" cy="635100"/>
            <a:chOff x="146234" y="4402021"/>
            <a:chExt cx="2496001" cy="635100"/>
          </a:xfrm>
        </p:grpSpPr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939EBA57-D43C-2FA3-2343-C8F83435E331}"/>
                </a:ext>
              </a:extLst>
            </p:cNvPr>
            <p:cNvGrpSpPr/>
            <p:nvPr/>
          </p:nvGrpSpPr>
          <p:grpSpPr>
            <a:xfrm>
              <a:off x="146234" y="4402021"/>
              <a:ext cx="1849960" cy="618135"/>
              <a:chOff x="93216" y="4499781"/>
              <a:chExt cx="1849960" cy="618135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D8FE0813-8F32-7343-99BA-579EB14CA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28944" y="4499781"/>
                <a:ext cx="614232" cy="618135"/>
              </a:xfrm>
              <a:prstGeom prst="rect">
                <a:avLst/>
              </a:prstGeom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D5252474-8C37-E28F-79B8-B6785D94E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795" y="4528616"/>
                <a:ext cx="538801" cy="538801"/>
              </a:xfrm>
              <a:prstGeom prst="rect">
                <a:avLst/>
              </a:pr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8624756A-D702-7748-6CD6-67DE2F8320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216" y="4549237"/>
                <a:ext cx="614232" cy="538800"/>
              </a:xfrm>
              <a:prstGeom prst="rect">
                <a:avLst/>
              </a:prstGeom>
            </p:spPr>
          </p:pic>
        </p:grpSp>
        <p:pic>
          <p:nvPicPr>
            <p:cNvPr id="167" name="圖片 166">
              <a:extLst>
                <a:ext uri="{FF2B5EF4-FFF2-40B4-BE49-F238E27FC236}">
                  <a16:creationId xmlns:a16="http://schemas.microsoft.com/office/drawing/2014/main" id="{B90F2BE6-3D67-1BF6-4A42-04D0676EE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19367" y="4414253"/>
              <a:ext cx="622868" cy="622868"/>
            </a:xfrm>
            <a:prstGeom prst="rect">
              <a:avLst/>
            </a:prstGeom>
          </p:spPr>
        </p:pic>
      </p:grpSp>
      <p:grpSp>
        <p:nvGrpSpPr>
          <p:cNvPr id="169" name="Google Shape;8282;p17">
            <a:extLst>
              <a:ext uri="{FF2B5EF4-FFF2-40B4-BE49-F238E27FC236}">
                <a16:creationId xmlns:a16="http://schemas.microsoft.com/office/drawing/2014/main" id="{1258E1E1-76B5-1693-DA1D-3E7B0ECF61EC}"/>
              </a:ext>
            </a:extLst>
          </p:cNvPr>
          <p:cNvGrpSpPr/>
          <p:nvPr/>
        </p:nvGrpSpPr>
        <p:grpSpPr>
          <a:xfrm rot="2408094">
            <a:off x="6640814" y="495436"/>
            <a:ext cx="1120238" cy="612226"/>
            <a:chOff x="4243175" y="1124500"/>
            <a:chExt cx="240250" cy="131300"/>
          </a:xfrm>
        </p:grpSpPr>
        <p:sp>
          <p:nvSpPr>
            <p:cNvPr id="170" name="Google Shape;8283;p17">
              <a:extLst>
                <a:ext uri="{FF2B5EF4-FFF2-40B4-BE49-F238E27FC236}">
                  <a16:creationId xmlns:a16="http://schemas.microsoft.com/office/drawing/2014/main" id="{B5AC16C9-AF52-2680-7AB5-C16EAB7C7DE4}"/>
                </a:ext>
              </a:extLst>
            </p:cNvPr>
            <p:cNvSpPr/>
            <p:nvPr/>
          </p:nvSpPr>
          <p:spPr>
            <a:xfrm>
              <a:off x="4352525" y="1124500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284;p17">
              <a:extLst>
                <a:ext uri="{FF2B5EF4-FFF2-40B4-BE49-F238E27FC236}">
                  <a16:creationId xmlns:a16="http://schemas.microsoft.com/office/drawing/2014/main" id="{24576014-2F2D-1203-0871-0D56AE992DE1}"/>
                </a:ext>
              </a:extLst>
            </p:cNvPr>
            <p:cNvSpPr/>
            <p:nvPr/>
          </p:nvSpPr>
          <p:spPr>
            <a:xfrm>
              <a:off x="4352525" y="1146450"/>
              <a:ext cx="21575" cy="21950"/>
            </a:xfrm>
            <a:custGeom>
              <a:avLst/>
              <a:gdLst/>
              <a:ahLst/>
              <a:cxnLst/>
              <a:rect l="l" t="t" r="r" b="b"/>
              <a:pathLst>
                <a:path w="863" h="878" extrusionOk="0">
                  <a:moveTo>
                    <a:pt x="0" y="0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285;p17">
              <a:extLst>
                <a:ext uri="{FF2B5EF4-FFF2-40B4-BE49-F238E27FC236}">
                  <a16:creationId xmlns:a16="http://schemas.microsoft.com/office/drawing/2014/main" id="{3DDAD3C5-BB22-7149-89B1-68D44A82333F}"/>
                </a:ext>
              </a:extLst>
            </p:cNvPr>
            <p:cNvSpPr/>
            <p:nvPr/>
          </p:nvSpPr>
          <p:spPr>
            <a:xfrm>
              <a:off x="4243175" y="11683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9"/>
                  </a:lnTo>
                  <a:lnTo>
                    <a:pt x="879" y="879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286;p17">
              <a:extLst>
                <a:ext uri="{FF2B5EF4-FFF2-40B4-BE49-F238E27FC236}">
                  <a16:creationId xmlns:a16="http://schemas.microsoft.com/office/drawing/2014/main" id="{C945579A-3C9C-6209-DF53-3466ECA1C394}"/>
                </a:ext>
              </a:extLst>
            </p:cNvPr>
            <p:cNvSpPr/>
            <p:nvPr/>
          </p:nvSpPr>
          <p:spPr>
            <a:xfrm>
              <a:off x="4330575" y="11683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0" y="1"/>
                  </a:moveTo>
                  <a:lnTo>
                    <a:pt x="0" y="879"/>
                  </a:lnTo>
                  <a:lnTo>
                    <a:pt x="878" y="879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287;p17">
              <a:extLst>
                <a:ext uri="{FF2B5EF4-FFF2-40B4-BE49-F238E27FC236}">
                  <a16:creationId xmlns:a16="http://schemas.microsoft.com/office/drawing/2014/main" id="{84C90F50-006D-87A2-CD9D-1E201B31EA9F}"/>
                </a:ext>
              </a:extLst>
            </p:cNvPr>
            <p:cNvSpPr/>
            <p:nvPr/>
          </p:nvSpPr>
          <p:spPr>
            <a:xfrm>
              <a:off x="4352525" y="116837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1"/>
                  </a:moveTo>
                  <a:lnTo>
                    <a:pt x="0" y="879"/>
                  </a:lnTo>
                  <a:lnTo>
                    <a:pt x="862" y="879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288;p17">
              <a:extLst>
                <a:ext uri="{FF2B5EF4-FFF2-40B4-BE49-F238E27FC236}">
                  <a16:creationId xmlns:a16="http://schemas.microsoft.com/office/drawing/2014/main" id="{2BA666AB-D5CC-204C-2EBE-8B41CBD97D4D}"/>
                </a:ext>
              </a:extLst>
            </p:cNvPr>
            <p:cNvSpPr/>
            <p:nvPr/>
          </p:nvSpPr>
          <p:spPr>
            <a:xfrm>
              <a:off x="4374075" y="1168375"/>
              <a:ext cx="21950" cy="21975"/>
            </a:xfrm>
            <a:custGeom>
              <a:avLst/>
              <a:gdLst/>
              <a:ahLst/>
              <a:cxnLst/>
              <a:rect l="l" t="t" r="r" b="b"/>
              <a:pathLst>
                <a:path w="878" h="879" extrusionOk="0">
                  <a:moveTo>
                    <a:pt x="0" y="1"/>
                  </a:moveTo>
                  <a:lnTo>
                    <a:pt x="0" y="879"/>
                  </a:lnTo>
                  <a:lnTo>
                    <a:pt x="878" y="879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289;p17">
              <a:extLst>
                <a:ext uri="{FF2B5EF4-FFF2-40B4-BE49-F238E27FC236}">
                  <a16:creationId xmlns:a16="http://schemas.microsoft.com/office/drawing/2014/main" id="{DC8D194D-0C87-EC8B-8C3F-524C8B96ADC2}"/>
                </a:ext>
              </a:extLst>
            </p:cNvPr>
            <p:cNvSpPr/>
            <p:nvPr/>
          </p:nvSpPr>
          <p:spPr>
            <a:xfrm>
              <a:off x="4243175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79" y="863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290;p17">
              <a:extLst>
                <a:ext uri="{FF2B5EF4-FFF2-40B4-BE49-F238E27FC236}">
                  <a16:creationId xmlns:a16="http://schemas.microsoft.com/office/drawing/2014/main" id="{D1B0BC9C-DA25-1E2D-CCD4-60698565F926}"/>
                </a:ext>
              </a:extLst>
            </p:cNvPr>
            <p:cNvSpPr/>
            <p:nvPr/>
          </p:nvSpPr>
          <p:spPr>
            <a:xfrm>
              <a:off x="4265125" y="1190325"/>
              <a:ext cx="21575" cy="21575"/>
            </a:xfrm>
            <a:custGeom>
              <a:avLst/>
              <a:gdLst/>
              <a:ahLst/>
              <a:cxnLst/>
              <a:rect l="l" t="t" r="r" b="b"/>
              <a:pathLst>
                <a:path w="863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63" y="863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291;p17">
              <a:extLst>
                <a:ext uri="{FF2B5EF4-FFF2-40B4-BE49-F238E27FC236}">
                  <a16:creationId xmlns:a16="http://schemas.microsoft.com/office/drawing/2014/main" id="{9D979E7F-EDF6-A948-B746-D41F1945DCA1}"/>
                </a:ext>
              </a:extLst>
            </p:cNvPr>
            <p:cNvSpPr/>
            <p:nvPr/>
          </p:nvSpPr>
          <p:spPr>
            <a:xfrm>
              <a:off x="4308625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292;p17">
              <a:extLst>
                <a:ext uri="{FF2B5EF4-FFF2-40B4-BE49-F238E27FC236}">
                  <a16:creationId xmlns:a16="http://schemas.microsoft.com/office/drawing/2014/main" id="{D49E6425-C1E0-5191-CD6D-FC1A34E00E70}"/>
                </a:ext>
              </a:extLst>
            </p:cNvPr>
            <p:cNvSpPr/>
            <p:nvPr/>
          </p:nvSpPr>
          <p:spPr>
            <a:xfrm>
              <a:off x="4330575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0" y="1"/>
                  </a:moveTo>
                  <a:lnTo>
                    <a:pt x="0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293;p17">
              <a:extLst>
                <a:ext uri="{FF2B5EF4-FFF2-40B4-BE49-F238E27FC236}">
                  <a16:creationId xmlns:a16="http://schemas.microsoft.com/office/drawing/2014/main" id="{DA2C9982-A481-C6CE-266B-52AB8C7E44FD}"/>
                </a:ext>
              </a:extLst>
            </p:cNvPr>
            <p:cNvSpPr/>
            <p:nvPr/>
          </p:nvSpPr>
          <p:spPr>
            <a:xfrm>
              <a:off x="4352525" y="1190325"/>
              <a:ext cx="21575" cy="21575"/>
            </a:xfrm>
            <a:custGeom>
              <a:avLst/>
              <a:gdLst/>
              <a:ahLst/>
              <a:cxnLst/>
              <a:rect l="l" t="t" r="r" b="b"/>
              <a:pathLst>
                <a:path w="863" h="863" extrusionOk="0">
                  <a:moveTo>
                    <a:pt x="0" y="1"/>
                  </a:moveTo>
                  <a:lnTo>
                    <a:pt x="0" y="863"/>
                  </a:lnTo>
                  <a:lnTo>
                    <a:pt x="862" y="863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294;p17">
              <a:extLst>
                <a:ext uri="{FF2B5EF4-FFF2-40B4-BE49-F238E27FC236}">
                  <a16:creationId xmlns:a16="http://schemas.microsoft.com/office/drawing/2014/main" id="{7158D360-3A52-CB6A-D43E-B1C12F5CB663}"/>
                </a:ext>
              </a:extLst>
            </p:cNvPr>
            <p:cNvSpPr/>
            <p:nvPr/>
          </p:nvSpPr>
          <p:spPr>
            <a:xfrm>
              <a:off x="4374075" y="1190325"/>
              <a:ext cx="21950" cy="21575"/>
            </a:xfrm>
            <a:custGeom>
              <a:avLst/>
              <a:gdLst/>
              <a:ahLst/>
              <a:cxnLst/>
              <a:rect l="l" t="t" r="r" b="b"/>
              <a:pathLst>
                <a:path w="878" h="863" extrusionOk="0">
                  <a:moveTo>
                    <a:pt x="0" y="1"/>
                  </a:moveTo>
                  <a:lnTo>
                    <a:pt x="0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295;p17">
              <a:extLst>
                <a:ext uri="{FF2B5EF4-FFF2-40B4-BE49-F238E27FC236}">
                  <a16:creationId xmlns:a16="http://schemas.microsoft.com/office/drawing/2014/main" id="{0563C8AF-1A23-324E-9E4B-CDE16556DAE1}"/>
                </a:ext>
              </a:extLst>
            </p:cNvPr>
            <p:cNvSpPr/>
            <p:nvPr/>
          </p:nvSpPr>
          <p:spPr>
            <a:xfrm>
              <a:off x="4396000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79" y="863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296;p17">
              <a:extLst>
                <a:ext uri="{FF2B5EF4-FFF2-40B4-BE49-F238E27FC236}">
                  <a16:creationId xmlns:a16="http://schemas.microsoft.com/office/drawing/2014/main" id="{12145037-21BE-FA92-A1F7-9B0994381843}"/>
                </a:ext>
              </a:extLst>
            </p:cNvPr>
            <p:cNvSpPr/>
            <p:nvPr/>
          </p:nvSpPr>
          <p:spPr>
            <a:xfrm>
              <a:off x="4439900" y="1190325"/>
              <a:ext cx="21575" cy="21575"/>
            </a:xfrm>
            <a:custGeom>
              <a:avLst/>
              <a:gdLst/>
              <a:ahLst/>
              <a:cxnLst/>
              <a:rect l="l" t="t" r="r" b="b"/>
              <a:pathLst>
                <a:path w="863" h="863" extrusionOk="0">
                  <a:moveTo>
                    <a:pt x="0" y="1"/>
                  </a:moveTo>
                  <a:lnTo>
                    <a:pt x="0" y="863"/>
                  </a:lnTo>
                  <a:lnTo>
                    <a:pt x="863" y="863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297;p17">
              <a:extLst>
                <a:ext uri="{FF2B5EF4-FFF2-40B4-BE49-F238E27FC236}">
                  <a16:creationId xmlns:a16="http://schemas.microsoft.com/office/drawing/2014/main" id="{F2E40F5F-6A9F-1E79-E31A-F5E51B62011C}"/>
                </a:ext>
              </a:extLst>
            </p:cNvPr>
            <p:cNvSpPr/>
            <p:nvPr/>
          </p:nvSpPr>
          <p:spPr>
            <a:xfrm>
              <a:off x="4243175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298;p17">
              <a:extLst>
                <a:ext uri="{FF2B5EF4-FFF2-40B4-BE49-F238E27FC236}">
                  <a16:creationId xmlns:a16="http://schemas.microsoft.com/office/drawing/2014/main" id="{545E6F16-974B-E1A6-DFA2-55E88B68F12E}"/>
                </a:ext>
              </a:extLst>
            </p:cNvPr>
            <p:cNvSpPr/>
            <p:nvPr/>
          </p:nvSpPr>
          <p:spPr>
            <a:xfrm>
              <a:off x="4265125" y="121187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63" y="87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299;p17">
              <a:extLst>
                <a:ext uri="{FF2B5EF4-FFF2-40B4-BE49-F238E27FC236}">
                  <a16:creationId xmlns:a16="http://schemas.microsoft.com/office/drawing/2014/main" id="{FFCDBB75-B858-C3FB-A031-CC23940BC4E1}"/>
                </a:ext>
              </a:extLst>
            </p:cNvPr>
            <p:cNvSpPr/>
            <p:nvPr/>
          </p:nvSpPr>
          <p:spPr>
            <a:xfrm>
              <a:off x="4286675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300;p17">
              <a:extLst>
                <a:ext uri="{FF2B5EF4-FFF2-40B4-BE49-F238E27FC236}">
                  <a16:creationId xmlns:a16="http://schemas.microsoft.com/office/drawing/2014/main" id="{D5E5FCE7-79B1-DD10-2F45-3D42368D60F4}"/>
                </a:ext>
              </a:extLst>
            </p:cNvPr>
            <p:cNvSpPr/>
            <p:nvPr/>
          </p:nvSpPr>
          <p:spPr>
            <a:xfrm>
              <a:off x="4308625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301;p17">
              <a:extLst>
                <a:ext uri="{FF2B5EF4-FFF2-40B4-BE49-F238E27FC236}">
                  <a16:creationId xmlns:a16="http://schemas.microsoft.com/office/drawing/2014/main" id="{AEA4EE2B-4816-7EB5-7E3A-D78F8C6D661A}"/>
                </a:ext>
              </a:extLst>
            </p:cNvPr>
            <p:cNvSpPr/>
            <p:nvPr/>
          </p:nvSpPr>
          <p:spPr>
            <a:xfrm>
              <a:off x="4330575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302;p17">
              <a:extLst>
                <a:ext uri="{FF2B5EF4-FFF2-40B4-BE49-F238E27FC236}">
                  <a16:creationId xmlns:a16="http://schemas.microsoft.com/office/drawing/2014/main" id="{3C8808D8-0F89-4C76-4AD3-88AD84DEF3D9}"/>
                </a:ext>
              </a:extLst>
            </p:cNvPr>
            <p:cNvSpPr/>
            <p:nvPr/>
          </p:nvSpPr>
          <p:spPr>
            <a:xfrm>
              <a:off x="4352525" y="121187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1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303;p17">
              <a:extLst>
                <a:ext uri="{FF2B5EF4-FFF2-40B4-BE49-F238E27FC236}">
                  <a16:creationId xmlns:a16="http://schemas.microsoft.com/office/drawing/2014/main" id="{9DCE43D6-8818-F49A-1597-B38B6AF230F4}"/>
                </a:ext>
              </a:extLst>
            </p:cNvPr>
            <p:cNvSpPr/>
            <p:nvPr/>
          </p:nvSpPr>
          <p:spPr>
            <a:xfrm>
              <a:off x="4374075" y="1211875"/>
              <a:ext cx="21950" cy="21975"/>
            </a:xfrm>
            <a:custGeom>
              <a:avLst/>
              <a:gdLst/>
              <a:ahLst/>
              <a:cxnLst/>
              <a:rect l="l" t="t" r="r" b="b"/>
              <a:pathLst>
                <a:path w="878" h="879" extrusionOk="0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304;p17">
              <a:extLst>
                <a:ext uri="{FF2B5EF4-FFF2-40B4-BE49-F238E27FC236}">
                  <a16:creationId xmlns:a16="http://schemas.microsoft.com/office/drawing/2014/main" id="{2EB894CC-EA7F-29D7-215C-588E66BCD20B}"/>
                </a:ext>
              </a:extLst>
            </p:cNvPr>
            <p:cNvSpPr/>
            <p:nvPr/>
          </p:nvSpPr>
          <p:spPr>
            <a:xfrm>
              <a:off x="4396000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305;p17">
              <a:extLst>
                <a:ext uri="{FF2B5EF4-FFF2-40B4-BE49-F238E27FC236}">
                  <a16:creationId xmlns:a16="http://schemas.microsoft.com/office/drawing/2014/main" id="{69722CB1-49A6-4555-A3E6-3432958DB887}"/>
                </a:ext>
              </a:extLst>
            </p:cNvPr>
            <p:cNvSpPr/>
            <p:nvPr/>
          </p:nvSpPr>
          <p:spPr>
            <a:xfrm>
              <a:off x="4417950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306;p17">
              <a:extLst>
                <a:ext uri="{FF2B5EF4-FFF2-40B4-BE49-F238E27FC236}">
                  <a16:creationId xmlns:a16="http://schemas.microsoft.com/office/drawing/2014/main" id="{00D5EC5B-EEBF-8CA6-5A61-140CB86EC328}"/>
                </a:ext>
              </a:extLst>
            </p:cNvPr>
            <p:cNvSpPr/>
            <p:nvPr/>
          </p:nvSpPr>
          <p:spPr>
            <a:xfrm>
              <a:off x="4439900" y="121187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1"/>
                  </a:moveTo>
                  <a:lnTo>
                    <a:pt x="0" y="878"/>
                  </a:lnTo>
                  <a:lnTo>
                    <a:pt x="863" y="87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307;p17">
              <a:extLst>
                <a:ext uri="{FF2B5EF4-FFF2-40B4-BE49-F238E27FC236}">
                  <a16:creationId xmlns:a16="http://schemas.microsoft.com/office/drawing/2014/main" id="{4B681A9A-D765-C254-3B8C-6A08F9F42627}"/>
                </a:ext>
              </a:extLst>
            </p:cNvPr>
            <p:cNvSpPr/>
            <p:nvPr/>
          </p:nvSpPr>
          <p:spPr>
            <a:xfrm>
              <a:off x="4243175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308;p17">
              <a:extLst>
                <a:ext uri="{FF2B5EF4-FFF2-40B4-BE49-F238E27FC236}">
                  <a16:creationId xmlns:a16="http://schemas.microsoft.com/office/drawing/2014/main" id="{CBA68C5A-BACB-3721-D8AC-5D01AB65B09C}"/>
                </a:ext>
              </a:extLst>
            </p:cNvPr>
            <p:cNvSpPr/>
            <p:nvPr/>
          </p:nvSpPr>
          <p:spPr>
            <a:xfrm>
              <a:off x="4265125" y="123382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63" y="878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309;p17">
              <a:extLst>
                <a:ext uri="{FF2B5EF4-FFF2-40B4-BE49-F238E27FC236}">
                  <a16:creationId xmlns:a16="http://schemas.microsoft.com/office/drawing/2014/main" id="{6BC89BAF-3DB4-7155-4978-8ED003659C7D}"/>
                </a:ext>
              </a:extLst>
            </p:cNvPr>
            <p:cNvSpPr/>
            <p:nvPr/>
          </p:nvSpPr>
          <p:spPr>
            <a:xfrm>
              <a:off x="4286675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310;p17">
              <a:extLst>
                <a:ext uri="{FF2B5EF4-FFF2-40B4-BE49-F238E27FC236}">
                  <a16:creationId xmlns:a16="http://schemas.microsoft.com/office/drawing/2014/main" id="{AEAFE07D-D070-262E-0C40-DD590FA8CF7C}"/>
                </a:ext>
              </a:extLst>
            </p:cNvPr>
            <p:cNvSpPr/>
            <p:nvPr/>
          </p:nvSpPr>
          <p:spPr>
            <a:xfrm>
              <a:off x="4308625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311;p17">
              <a:extLst>
                <a:ext uri="{FF2B5EF4-FFF2-40B4-BE49-F238E27FC236}">
                  <a16:creationId xmlns:a16="http://schemas.microsoft.com/office/drawing/2014/main" id="{FEACFC17-EE8E-D3F4-10A9-4D365E84B76D}"/>
                </a:ext>
              </a:extLst>
            </p:cNvPr>
            <p:cNvSpPr/>
            <p:nvPr/>
          </p:nvSpPr>
          <p:spPr>
            <a:xfrm>
              <a:off x="4330575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312;p17">
              <a:extLst>
                <a:ext uri="{FF2B5EF4-FFF2-40B4-BE49-F238E27FC236}">
                  <a16:creationId xmlns:a16="http://schemas.microsoft.com/office/drawing/2014/main" id="{0A718E75-93E6-0A55-D32A-99E0D15048F9}"/>
                </a:ext>
              </a:extLst>
            </p:cNvPr>
            <p:cNvSpPr/>
            <p:nvPr/>
          </p:nvSpPr>
          <p:spPr>
            <a:xfrm>
              <a:off x="4352525" y="123382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313;p17">
              <a:extLst>
                <a:ext uri="{FF2B5EF4-FFF2-40B4-BE49-F238E27FC236}">
                  <a16:creationId xmlns:a16="http://schemas.microsoft.com/office/drawing/2014/main" id="{231D3564-FD38-551E-B802-03947221F7FD}"/>
                </a:ext>
              </a:extLst>
            </p:cNvPr>
            <p:cNvSpPr/>
            <p:nvPr/>
          </p:nvSpPr>
          <p:spPr>
            <a:xfrm>
              <a:off x="4374075" y="1233825"/>
              <a:ext cx="21950" cy="21975"/>
            </a:xfrm>
            <a:custGeom>
              <a:avLst/>
              <a:gdLst/>
              <a:ahLst/>
              <a:cxnLst/>
              <a:rect l="l" t="t" r="r" b="b"/>
              <a:pathLst>
                <a:path w="878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314;p17">
              <a:extLst>
                <a:ext uri="{FF2B5EF4-FFF2-40B4-BE49-F238E27FC236}">
                  <a16:creationId xmlns:a16="http://schemas.microsoft.com/office/drawing/2014/main" id="{8E5CDFFA-07B7-0B74-F833-87118FF3C578}"/>
                </a:ext>
              </a:extLst>
            </p:cNvPr>
            <p:cNvSpPr/>
            <p:nvPr/>
          </p:nvSpPr>
          <p:spPr>
            <a:xfrm>
              <a:off x="4396000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315;p17">
              <a:extLst>
                <a:ext uri="{FF2B5EF4-FFF2-40B4-BE49-F238E27FC236}">
                  <a16:creationId xmlns:a16="http://schemas.microsoft.com/office/drawing/2014/main" id="{BC5198AE-361C-59B8-95F2-AF9E1F7F4FE0}"/>
                </a:ext>
              </a:extLst>
            </p:cNvPr>
            <p:cNvSpPr/>
            <p:nvPr/>
          </p:nvSpPr>
          <p:spPr>
            <a:xfrm>
              <a:off x="4417950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316;p17">
              <a:extLst>
                <a:ext uri="{FF2B5EF4-FFF2-40B4-BE49-F238E27FC236}">
                  <a16:creationId xmlns:a16="http://schemas.microsoft.com/office/drawing/2014/main" id="{3BB32C16-D767-2C70-3911-2E71D812971A}"/>
                </a:ext>
              </a:extLst>
            </p:cNvPr>
            <p:cNvSpPr/>
            <p:nvPr/>
          </p:nvSpPr>
          <p:spPr>
            <a:xfrm>
              <a:off x="4439900" y="123382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63" y="878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317;p17">
              <a:extLst>
                <a:ext uri="{FF2B5EF4-FFF2-40B4-BE49-F238E27FC236}">
                  <a16:creationId xmlns:a16="http://schemas.microsoft.com/office/drawing/2014/main" id="{AB8E9BF0-2C31-3491-54C4-8131AEE5BF27}"/>
                </a:ext>
              </a:extLst>
            </p:cNvPr>
            <p:cNvSpPr/>
            <p:nvPr/>
          </p:nvSpPr>
          <p:spPr>
            <a:xfrm>
              <a:off x="4461450" y="11683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9"/>
                  </a:lnTo>
                  <a:lnTo>
                    <a:pt x="878" y="879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318;p17">
              <a:extLst>
                <a:ext uri="{FF2B5EF4-FFF2-40B4-BE49-F238E27FC236}">
                  <a16:creationId xmlns:a16="http://schemas.microsoft.com/office/drawing/2014/main" id="{664479CB-8850-B05E-3334-5763B1622002}"/>
                </a:ext>
              </a:extLst>
            </p:cNvPr>
            <p:cNvSpPr/>
            <p:nvPr/>
          </p:nvSpPr>
          <p:spPr>
            <a:xfrm>
              <a:off x="4461450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319;p17">
              <a:extLst>
                <a:ext uri="{FF2B5EF4-FFF2-40B4-BE49-F238E27FC236}">
                  <a16:creationId xmlns:a16="http://schemas.microsoft.com/office/drawing/2014/main" id="{B8DD5424-960D-5CCA-0744-39959408F59F}"/>
                </a:ext>
              </a:extLst>
            </p:cNvPr>
            <p:cNvSpPr/>
            <p:nvPr/>
          </p:nvSpPr>
          <p:spPr>
            <a:xfrm>
              <a:off x="4461450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320;p17">
              <a:extLst>
                <a:ext uri="{FF2B5EF4-FFF2-40B4-BE49-F238E27FC236}">
                  <a16:creationId xmlns:a16="http://schemas.microsoft.com/office/drawing/2014/main" id="{11C55134-F438-2EF5-9C9F-AFFE2B680217}"/>
                </a:ext>
              </a:extLst>
            </p:cNvPr>
            <p:cNvSpPr/>
            <p:nvPr/>
          </p:nvSpPr>
          <p:spPr>
            <a:xfrm>
              <a:off x="4461450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7126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F91A482B-0486-CC93-D7D6-D34E1D5DDB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焊接 </a:t>
            </a:r>
            <a:r>
              <a:rPr lang="en-US" altLang="zh-TW" sz="4000" b="1" dirty="0">
                <a:latin typeface="Cubic 11" pitchFamily="2" charset="-128"/>
                <a:ea typeface="Cubic 11" pitchFamily="2" charset="-128"/>
              </a:rPr>
              <a:t>4</a:t>
            </a:r>
            <a:r>
              <a:rPr lang="zh-TW" altLang="en-US" sz="32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步驟</a:t>
            </a:r>
            <a:endParaRPr lang="en-US" sz="2800" b="1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120" name="Google Shape;446;p2">
            <a:extLst>
              <a:ext uri="{FF2B5EF4-FFF2-40B4-BE49-F238E27FC236}">
                <a16:creationId xmlns:a16="http://schemas.microsoft.com/office/drawing/2014/main" id="{AABB03F1-13A1-9E11-BE61-363C07231CB1}"/>
              </a:ext>
            </a:extLst>
          </p:cNvPr>
          <p:cNvGrpSpPr/>
          <p:nvPr/>
        </p:nvGrpSpPr>
        <p:grpSpPr>
          <a:xfrm>
            <a:off x="1230500" y="615314"/>
            <a:ext cx="1049633" cy="523940"/>
            <a:chOff x="138482" y="584556"/>
            <a:chExt cx="1049633" cy="523940"/>
          </a:xfrm>
        </p:grpSpPr>
        <p:sp>
          <p:nvSpPr>
            <p:cNvPr id="121" name="Google Shape;447;p2">
              <a:extLst>
                <a:ext uri="{FF2B5EF4-FFF2-40B4-BE49-F238E27FC236}">
                  <a16:creationId xmlns:a16="http://schemas.microsoft.com/office/drawing/2014/main" id="{C041BBF2-47EA-8B31-B6A3-42295BA69AFF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48;p2">
              <a:extLst>
                <a:ext uri="{FF2B5EF4-FFF2-40B4-BE49-F238E27FC236}">
                  <a16:creationId xmlns:a16="http://schemas.microsoft.com/office/drawing/2014/main" id="{540E43BE-CD66-C873-F020-6E8C7E87D91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49;p2">
              <a:extLst>
                <a:ext uri="{FF2B5EF4-FFF2-40B4-BE49-F238E27FC236}">
                  <a16:creationId xmlns:a16="http://schemas.microsoft.com/office/drawing/2014/main" id="{562D541A-9FE9-D27C-0FFD-4910E82A651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50;p2">
              <a:extLst>
                <a:ext uri="{FF2B5EF4-FFF2-40B4-BE49-F238E27FC236}">
                  <a16:creationId xmlns:a16="http://schemas.microsoft.com/office/drawing/2014/main" id="{12A9787C-F59A-F495-83AF-9FE6825EA1EB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51;p2">
              <a:extLst>
                <a:ext uri="{FF2B5EF4-FFF2-40B4-BE49-F238E27FC236}">
                  <a16:creationId xmlns:a16="http://schemas.microsoft.com/office/drawing/2014/main" id="{597AA5BF-BFCD-F2FE-8CF6-3E81C5A30C76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52;p2">
              <a:extLst>
                <a:ext uri="{FF2B5EF4-FFF2-40B4-BE49-F238E27FC236}">
                  <a16:creationId xmlns:a16="http://schemas.microsoft.com/office/drawing/2014/main" id="{FC27AF92-CBC4-3574-C304-0452E3B92DB1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53;p2">
              <a:extLst>
                <a:ext uri="{FF2B5EF4-FFF2-40B4-BE49-F238E27FC236}">
                  <a16:creationId xmlns:a16="http://schemas.microsoft.com/office/drawing/2014/main" id="{1B6D4F6A-805F-8DAC-0BF8-860A700E7D15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54;p2">
              <a:extLst>
                <a:ext uri="{FF2B5EF4-FFF2-40B4-BE49-F238E27FC236}">
                  <a16:creationId xmlns:a16="http://schemas.microsoft.com/office/drawing/2014/main" id="{978EF4D4-C560-3058-6C16-0C39CD45D9CE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55;p2">
              <a:extLst>
                <a:ext uri="{FF2B5EF4-FFF2-40B4-BE49-F238E27FC236}">
                  <a16:creationId xmlns:a16="http://schemas.microsoft.com/office/drawing/2014/main" id="{95188280-E3FB-1D6C-8F30-ED5935B569C5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56;p2">
              <a:extLst>
                <a:ext uri="{FF2B5EF4-FFF2-40B4-BE49-F238E27FC236}">
                  <a16:creationId xmlns:a16="http://schemas.microsoft.com/office/drawing/2014/main" id="{16FBC14B-3F49-D491-6ED0-AF4614E8B43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57;p2">
              <a:extLst>
                <a:ext uri="{FF2B5EF4-FFF2-40B4-BE49-F238E27FC236}">
                  <a16:creationId xmlns:a16="http://schemas.microsoft.com/office/drawing/2014/main" id="{B63E9D3D-2E2E-EF16-C679-5AB84F91194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58;p2">
              <a:extLst>
                <a:ext uri="{FF2B5EF4-FFF2-40B4-BE49-F238E27FC236}">
                  <a16:creationId xmlns:a16="http://schemas.microsoft.com/office/drawing/2014/main" id="{1DC0DE0F-75B6-03E4-2BC1-B13CFCCE808F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59;p2">
              <a:extLst>
                <a:ext uri="{FF2B5EF4-FFF2-40B4-BE49-F238E27FC236}">
                  <a16:creationId xmlns:a16="http://schemas.microsoft.com/office/drawing/2014/main" id="{AD380D1D-EE2F-F6B2-F321-3D70CD628671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60;p2">
              <a:extLst>
                <a:ext uri="{FF2B5EF4-FFF2-40B4-BE49-F238E27FC236}">
                  <a16:creationId xmlns:a16="http://schemas.microsoft.com/office/drawing/2014/main" id="{EB7DDC08-90B2-22E2-C4AC-73AFD540937C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61;p2">
              <a:extLst>
                <a:ext uri="{FF2B5EF4-FFF2-40B4-BE49-F238E27FC236}">
                  <a16:creationId xmlns:a16="http://schemas.microsoft.com/office/drawing/2014/main" id="{C081388A-6A8B-1E96-C126-7D4E200328A1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4374;p35">
            <a:extLst>
              <a:ext uri="{FF2B5EF4-FFF2-40B4-BE49-F238E27FC236}">
                <a16:creationId xmlns:a16="http://schemas.microsoft.com/office/drawing/2014/main" id="{428AFCE9-F5C6-27EE-9346-84C11B05107E}"/>
              </a:ext>
            </a:extLst>
          </p:cNvPr>
          <p:cNvSpPr/>
          <p:nvPr/>
        </p:nvSpPr>
        <p:spPr>
          <a:xfrm rot="16200000">
            <a:off x="753982" y="1207469"/>
            <a:ext cx="1386676" cy="1956285"/>
          </a:xfrm>
          <a:prstGeom prst="wedgeRectCallout">
            <a:avLst>
              <a:gd name="adj1" fmla="val -62968"/>
              <a:gd name="adj2" fmla="val 21351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8" name="Picture 4" descr="7.1.1 Soldering Basics ">
            <a:extLst>
              <a:ext uri="{FF2B5EF4-FFF2-40B4-BE49-F238E27FC236}">
                <a16:creationId xmlns:a16="http://schemas.microsoft.com/office/drawing/2014/main" id="{C96AB664-7332-AAEF-A46E-4FD315F42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09" y="1579231"/>
            <a:ext cx="1807624" cy="120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4374;p35">
            <a:extLst>
              <a:ext uri="{FF2B5EF4-FFF2-40B4-BE49-F238E27FC236}">
                <a16:creationId xmlns:a16="http://schemas.microsoft.com/office/drawing/2014/main" id="{B3023CD6-6AE2-2D4A-1DA1-224D422EA05F}"/>
              </a:ext>
            </a:extLst>
          </p:cNvPr>
          <p:cNvSpPr/>
          <p:nvPr/>
        </p:nvSpPr>
        <p:spPr>
          <a:xfrm rot="16200000">
            <a:off x="2857008" y="2082907"/>
            <a:ext cx="1386676" cy="1956285"/>
          </a:xfrm>
          <a:prstGeom prst="wedgeRectCallout">
            <a:avLst>
              <a:gd name="adj1" fmla="val -62968"/>
              <a:gd name="adj2" fmla="val 21351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50" name="Picture 6" descr="7.1.1 Soldering Basics ">
            <a:extLst>
              <a:ext uri="{FF2B5EF4-FFF2-40B4-BE49-F238E27FC236}">
                <a16:creationId xmlns:a16="http://schemas.microsoft.com/office/drawing/2014/main" id="{63001537-5F17-D3DE-26F6-FA81CD8D0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159" y="2442572"/>
            <a:ext cx="1833321" cy="121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4374;p35">
            <a:extLst>
              <a:ext uri="{FF2B5EF4-FFF2-40B4-BE49-F238E27FC236}">
                <a16:creationId xmlns:a16="http://schemas.microsoft.com/office/drawing/2014/main" id="{D49EDF9A-10EE-4490-F98A-E86D9EE9106D}"/>
              </a:ext>
            </a:extLst>
          </p:cNvPr>
          <p:cNvSpPr/>
          <p:nvPr/>
        </p:nvSpPr>
        <p:spPr>
          <a:xfrm rot="16200000">
            <a:off x="4976393" y="1101377"/>
            <a:ext cx="1386676" cy="1956285"/>
          </a:xfrm>
          <a:prstGeom prst="wedgeRectCallout">
            <a:avLst>
              <a:gd name="adj1" fmla="val -62968"/>
              <a:gd name="adj2" fmla="val 21351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 descr="7.1.1 Soldering Basics ">
            <a:extLst>
              <a:ext uri="{FF2B5EF4-FFF2-40B4-BE49-F238E27FC236}">
                <a16:creationId xmlns:a16="http://schemas.microsoft.com/office/drawing/2014/main" id="{FE98A370-AC1A-F93B-D8F9-54BFE654F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694" y="1474016"/>
            <a:ext cx="1793961" cy="119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4374;p35">
            <a:extLst>
              <a:ext uri="{FF2B5EF4-FFF2-40B4-BE49-F238E27FC236}">
                <a16:creationId xmlns:a16="http://schemas.microsoft.com/office/drawing/2014/main" id="{8B136A76-F36F-A79A-63FA-7E1B8D076782}"/>
              </a:ext>
            </a:extLst>
          </p:cNvPr>
          <p:cNvSpPr/>
          <p:nvPr/>
        </p:nvSpPr>
        <p:spPr>
          <a:xfrm rot="16200000">
            <a:off x="7112489" y="2074009"/>
            <a:ext cx="1386676" cy="1956285"/>
          </a:xfrm>
          <a:prstGeom prst="wedgeRectCallout">
            <a:avLst>
              <a:gd name="adj1" fmla="val -62968"/>
              <a:gd name="adj2" fmla="val 21351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52" name="Picture 8" descr="7.1.1 Soldering Basics ">
            <a:extLst>
              <a:ext uri="{FF2B5EF4-FFF2-40B4-BE49-F238E27FC236}">
                <a16:creationId xmlns:a16="http://schemas.microsoft.com/office/drawing/2014/main" id="{0239EF71-1031-FAC4-DA6F-2EB2B35E6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531" y="2442571"/>
            <a:ext cx="1833321" cy="121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4557;p38">
            <a:extLst>
              <a:ext uri="{FF2B5EF4-FFF2-40B4-BE49-F238E27FC236}">
                <a16:creationId xmlns:a16="http://schemas.microsoft.com/office/drawing/2014/main" id="{CE2AE170-A0C8-CB04-53DC-8353663F187B}"/>
              </a:ext>
            </a:extLst>
          </p:cNvPr>
          <p:cNvSpPr txBox="1">
            <a:spLocks/>
          </p:cNvSpPr>
          <p:nvPr/>
        </p:nvSpPr>
        <p:spPr>
          <a:xfrm>
            <a:off x="664729" y="3061049"/>
            <a:ext cx="1689104" cy="8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加熱焊點</a:t>
            </a:r>
            <a:endParaRPr lang="en-US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8" name="Google Shape;14557;p38">
            <a:extLst>
              <a:ext uri="{FF2B5EF4-FFF2-40B4-BE49-F238E27FC236}">
                <a16:creationId xmlns:a16="http://schemas.microsoft.com/office/drawing/2014/main" id="{5037FF36-65B1-5A7D-ED91-8A3F1C3C361F}"/>
              </a:ext>
            </a:extLst>
          </p:cNvPr>
          <p:cNvSpPr txBox="1">
            <a:spLocks/>
          </p:cNvSpPr>
          <p:nvPr/>
        </p:nvSpPr>
        <p:spPr>
          <a:xfrm>
            <a:off x="2700267" y="1492273"/>
            <a:ext cx="1689104" cy="8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送焊錫，融化焊錫</a:t>
            </a:r>
            <a:endParaRPr lang="en-US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9" name="Google Shape;14557;p38">
            <a:extLst>
              <a:ext uri="{FF2B5EF4-FFF2-40B4-BE49-F238E27FC236}">
                <a16:creationId xmlns:a16="http://schemas.microsoft.com/office/drawing/2014/main" id="{0F39CA36-78A1-3D2B-089E-2C7BCCB6FA4D}"/>
              </a:ext>
            </a:extLst>
          </p:cNvPr>
          <p:cNvSpPr txBox="1">
            <a:spLocks/>
          </p:cNvSpPr>
          <p:nvPr/>
        </p:nvSpPr>
        <p:spPr>
          <a:xfrm>
            <a:off x="4833534" y="3061049"/>
            <a:ext cx="1689104" cy="8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焊錫會平均分布</a:t>
            </a:r>
            <a:endParaRPr lang="en-US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0" name="Google Shape;14557;p38">
            <a:extLst>
              <a:ext uri="{FF2B5EF4-FFF2-40B4-BE49-F238E27FC236}">
                <a16:creationId xmlns:a16="http://schemas.microsoft.com/office/drawing/2014/main" id="{2DA7471B-B10B-4DFA-2326-4AF31E3A2B2C}"/>
              </a:ext>
            </a:extLst>
          </p:cNvPr>
          <p:cNvSpPr txBox="1">
            <a:spLocks/>
          </p:cNvSpPr>
          <p:nvPr/>
        </p:nvSpPr>
        <p:spPr>
          <a:xfrm>
            <a:off x="6961275" y="1474016"/>
            <a:ext cx="1689104" cy="8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均於分布於焊點上</a:t>
            </a:r>
            <a:endParaRPr lang="en-US" b="1" dirty="0"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52186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43F63DC9-1C63-A91A-4748-B8766C44FEFA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C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語言速成教學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!!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5" name="Google Shape;446;p2">
            <a:extLst>
              <a:ext uri="{FF2B5EF4-FFF2-40B4-BE49-F238E27FC236}">
                <a16:creationId xmlns:a16="http://schemas.microsoft.com/office/drawing/2014/main" id="{6BCABF9C-FE2C-2AA0-5DA9-8EDE25B53E80}"/>
              </a:ext>
            </a:extLst>
          </p:cNvPr>
          <p:cNvGrpSpPr/>
          <p:nvPr/>
        </p:nvGrpSpPr>
        <p:grpSpPr>
          <a:xfrm>
            <a:off x="720000" y="469405"/>
            <a:ext cx="1049633" cy="523940"/>
            <a:chOff x="138482" y="584556"/>
            <a:chExt cx="1049633" cy="523940"/>
          </a:xfrm>
        </p:grpSpPr>
        <p:sp>
          <p:nvSpPr>
            <p:cNvPr id="6" name="Google Shape;447;p2">
              <a:extLst>
                <a:ext uri="{FF2B5EF4-FFF2-40B4-BE49-F238E27FC236}">
                  <a16:creationId xmlns:a16="http://schemas.microsoft.com/office/drawing/2014/main" id="{7AE939F9-7692-0DFA-5DBD-DC7F4456A749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8;p2">
              <a:extLst>
                <a:ext uri="{FF2B5EF4-FFF2-40B4-BE49-F238E27FC236}">
                  <a16:creationId xmlns:a16="http://schemas.microsoft.com/office/drawing/2014/main" id="{D9741A9F-E643-64F2-7681-C7E2BE184B5A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9;p2">
              <a:extLst>
                <a:ext uri="{FF2B5EF4-FFF2-40B4-BE49-F238E27FC236}">
                  <a16:creationId xmlns:a16="http://schemas.microsoft.com/office/drawing/2014/main" id="{DC7A6AE1-A409-3166-0C50-29C3B0BD9F6E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0;p2">
              <a:extLst>
                <a:ext uri="{FF2B5EF4-FFF2-40B4-BE49-F238E27FC236}">
                  <a16:creationId xmlns:a16="http://schemas.microsoft.com/office/drawing/2014/main" id="{82979963-5587-2673-97D4-88DFE30917C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1;p2">
              <a:extLst>
                <a:ext uri="{FF2B5EF4-FFF2-40B4-BE49-F238E27FC236}">
                  <a16:creationId xmlns:a16="http://schemas.microsoft.com/office/drawing/2014/main" id="{2DDF1017-0FD4-F8D7-6ACF-6D80CC4E89AC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2;p2">
              <a:extLst>
                <a:ext uri="{FF2B5EF4-FFF2-40B4-BE49-F238E27FC236}">
                  <a16:creationId xmlns:a16="http://schemas.microsoft.com/office/drawing/2014/main" id="{4DF6BB21-303B-A393-6C2E-CC59388A5C77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3;p2">
              <a:extLst>
                <a:ext uri="{FF2B5EF4-FFF2-40B4-BE49-F238E27FC236}">
                  <a16:creationId xmlns:a16="http://schemas.microsoft.com/office/drawing/2014/main" id="{A4BA916F-AA4A-E918-D72D-FA2D719E8AFD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4;p2">
              <a:extLst>
                <a:ext uri="{FF2B5EF4-FFF2-40B4-BE49-F238E27FC236}">
                  <a16:creationId xmlns:a16="http://schemas.microsoft.com/office/drawing/2014/main" id="{765DC0E7-B937-17A2-45BB-62C99113C992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;p2">
              <a:extLst>
                <a:ext uri="{FF2B5EF4-FFF2-40B4-BE49-F238E27FC236}">
                  <a16:creationId xmlns:a16="http://schemas.microsoft.com/office/drawing/2014/main" id="{32D6F8B1-D0EE-CA50-3FD1-E7A717957453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6;p2">
              <a:extLst>
                <a:ext uri="{FF2B5EF4-FFF2-40B4-BE49-F238E27FC236}">
                  <a16:creationId xmlns:a16="http://schemas.microsoft.com/office/drawing/2014/main" id="{FF27F2B7-E2E5-30A4-57CA-194AA906C40B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7;p2">
              <a:extLst>
                <a:ext uri="{FF2B5EF4-FFF2-40B4-BE49-F238E27FC236}">
                  <a16:creationId xmlns:a16="http://schemas.microsoft.com/office/drawing/2014/main" id="{8EBAA84D-03AF-2B0F-AAD8-4EE3EE03135B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8;p2">
              <a:extLst>
                <a:ext uri="{FF2B5EF4-FFF2-40B4-BE49-F238E27FC236}">
                  <a16:creationId xmlns:a16="http://schemas.microsoft.com/office/drawing/2014/main" id="{ED9E3934-A023-0A89-5E74-6368A001FBBA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9;p2">
              <a:extLst>
                <a:ext uri="{FF2B5EF4-FFF2-40B4-BE49-F238E27FC236}">
                  <a16:creationId xmlns:a16="http://schemas.microsoft.com/office/drawing/2014/main" id="{1D5FC6E7-7A2B-EB37-2478-20B62A88CD1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0;p2">
              <a:extLst>
                <a:ext uri="{FF2B5EF4-FFF2-40B4-BE49-F238E27FC236}">
                  <a16:creationId xmlns:a16="http://schemas.microsoft.com/office/drawing/2014/main" id="{A4DEDA37-29B7-F4B9-8CEE-DA8543B10DF9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1;p2">
              <a:extLst>
                <a:ext uri="{FF2B5EF4-FFF2-40B4-BE49-F238E27FC236}">
                  <a16:creationId xmlns:a16="http://schemas.microsoft.com/office/drawing/2014/main" id="{44C0806A-9956-2782-46F4-D9B1FBFE68C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446;p2">
            <a:extLst>
              <a:ext uri="{FF2B5EF4-FFF2-40B4-BE49-F238E27FC236}">
                <a16:creationId xmlns:a16="http://schemas.microsoft.com/office/drawing/2014/main" id="{090E56F1-B03B-0180-66C3-670EA89F1F6C}"/>
              </a:ext>
            </a:extLst>
          </p:cNvPr>
          <p:cNvGrpSpPr/>
          <p:nvPr/>
        </p:nvGrpSpPr>
        <p:grpSpPr>
          <a:xfrm>
            <a:off x="5509417" y="3919075"/>
            <a:ext cx="1049633" cy="523940"/>
            <a:chOff x="138482" y="584556"/>
            <a:chExt cx="1049633" cy="523940"/>
          </a:xfrm>
        </p:grpSpPr>
        <p:sp>
          <p:nvSpPr>
            <p:cNvPr id="22" name="Google Shape;447;p2">
              <a:extLst>
                <a:ext uri="{FF2B5EF4-FFF2-40B4-BE49-F238E27FC236}">
                  <a16:creationId xmlns:a16="http://schemas.microsoft.com/office/drawing/2014/main" id="{E9BE2210-F4E2-0F7E-AB6F-9AB3D8E2479D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8;p2">
              <a:extLst>
                <a:ext uri="{FF2B5EF4-FFF2-40B4-BE49-F238E27FC236}">
                  <a16:creationId xmlns:a16="http://schemas.microsoft.com/office/drawing/2014/main" id="{CB66F4D1-D48C-EEC6-2647-6BB849DE8BAF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9;p2">
              <a:extLst>
                <a:ext uri="{FF2B5EF4-FFF2-40B4-BE49-F238E27FC236}">
                  <a16:creationId xmlns:a16="http://schemas.microsoft.com/office/drawing/2014/main" id="{7F769C89-848D-51E6-A605-24EA6C83140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0;p2">
              <a:extLst>
                <a:ext uri="{FF2B5EF4-FFF2-40B4-BE49-F238E27FC236}">
                  <a16:creationId xmlns:a16="http://schemas.microsoft.com/office/drawing/2014/main" id="{B2F798B8-C8B2-9F60-3B4E-7BBFA82783AE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1;p2">
              <a:extLst>
                <a:ext uri="{FF2B5EF4-FFF2-40B4-BE49-F238E27FC236}">
                  <a16:creationId xmlns:a16="http://schemas.microsoft.com/office/drawing/2014/main" id="{BDDD40B8-31BF-3C6E-467D-F8065C19D515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2;p2">
              <a:extLst>
                <a:ext uri="{FF2B5EF4-FFF2-40B4-BE49-F238E27FC236}">
                  <a16:creationId xmlns:a16="http://schemas.microsoft.com/office/drawing/2014/main" id="{6632083A-BAB8-4512-87EF-85EE72D65962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3;p2">
              <a:extLst>
                <a:ext uri="{FF2B5EF4-FFF2-40B4-BE49-F238E27FC236}">
                  <a16:creationId xmlns:a16="http://schemas.microsoft.com/office/drawing/2014/main" id="{AC99C41C-6FEE-14E5-6FB2-92E8F3DF2637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4;p2">
              <a:extLst>
                <a:ext uri="{FF2B5EF4-FFF2-40B4-BE49-F238E27FC236}">
                  <a16:creationId xmlns:a16="http://schemas.microsoft.com/office/drawing/2014/main" id="{619ACFC1-9D8A-032A-9B35-FC521A72E2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5;p2">
              <a:extLst>
                <a:ext uri="{FF2B5EF4-FFF2-40B4-BE49-F238E27FC236}">
                  <a16:creationId xmlns:a16="http://schemas.microsoft.com/office/drawing/2014/main" id="{14156136-5245-A5D6-C81D-5C1F984615B0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6;p2">
              <a:extLst>
                <a:ext uri="{FF2B5EF4-FFF2-40B4-BE49-F238E27FC236}">
                  <a16:creationId xmlns:a16="http://schemas.microsoft.com/office/drawing/2014/main" id="{CA6D91AC-04F9-64DD-0BAC-41FA8B803BC9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7;p2">
              <a:extLst>
                <a:ext uri="{FF2B5EF4-FFF2-40B4-BE49-F238E27FC236}">
                  <a16:creationId xmlns:a16="http://schemas.microsoft.com/office/drawing/2014/main" id="{AC398230-8195-D6BE-CBF4-DD669626E223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8;p2">
              <a:extLst>
                <a:ext uri="{FF2B5EF4-FFF2-40B4-BE49-F238E27FC236}">
                  <a16:creationId xmlns:a16="http://schemas.microsoft.com/office/drawing/2014/main" id="{77A27A32-B0C3-12CB-6DAD-5CC0AF02D2A7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9;p2">
              <a:extLst>
                <a:ext uri="{FF2B5EF4-FFF2-40B4-BE49-F238E27FC236}">
                  <a16:creationId xmlns:a16="http://schemas.microsoft.com/office/drawing/2014/main" id="{D36A235D-CB01-7ABB-7CE7-8AC5B569D6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0;p2">
              <a:extLst>
                <a:ext uri="{FF2B5EF4-FFF2-40B4-BE49-F238E27FC236}">
                  <a16:creationId xmlns:a16="http://schemas.microsoft.com/office/drawing/2014/main" id="{3D9B7BD4-65EB-95D6-DA25-50639B7C7ED3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1;p2">
              <a:extLst>
                <a:ext uri="{FF2B5EF4-FFF2-40B4-BE49-F238E27FC236}">
                  <a16:creationId xmlns:a16="http://schemas.microsoft.com/office/drawing/2014/main" id="{29A811B8-6982-E741-5422-0133596197D4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5935;p55">
            <a:extLst>
              <a:ext uri="{FF2B5EF4-FFF2-40B4-BE49-F238E27FC236}">
                <a16:creationId xmlns:a16="http://schemas.microsoft.com/office/drawing/2014/main" id="{FADA4C23-414B-227A-3AF5-977AEDCB5FBC}"/>
              </a:ext>
            </a:extLst>
          </p:cNvPr>
          <p:cNvSpPr txBox="1"/>
          <p:nvPr/>
        </p:nvSpPr>
        <p:spPr>
          <a:xfrm>
            <a:off x="3429001" y="1622286"/>
            <a:ext cx="5486400" cy="195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6.  C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Array 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C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陣列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7.  C String	 </a:t>
            </a:r>
            <a:r>
              <a:rPr lang="zh-TW" alt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 </a:t>
            </a:r>
            <a:r>
              <a:rPr lang="en-US" altLang="zh-TW" sz="2400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C</a:t>
            </a:r>
            <a:r>
              <a:rPr lang="zh-TW" altLang="en-US" sz="2400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字串</a:t>
            </a:r>
            <a:endParaRPr lang="en-US" altLang="zh-TW" sz="2400" dirty="0">
              <a:solidFill>
                <a:schemeClr val="dk2"/>
              </a:solidFill>
              <a:highlight>
                <a:srgbClr val="FFFF00"/>
              </a:highlight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8.  Function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函式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DC6953C2-7390-CD89-7001-FA1FD92D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4" y="1447232"/>
            <a:ext cx="2601200" cy="2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0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US" sz="2800" dirty="0">
                <a:solidFill>
                  <a:schemeClr val="bg2"/>
                </a:solidFill>
              </a:rPr>
              <a:t>C string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6531037" y="46940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2997E8A7-EED8-8149-F221-5480DD5F6F85}"/>
              </a:ext>
            </a:extLst>
          </p:cNvPr>
          <p:cNvSpPr txBox="1">
            <a:spLocks/>
          </p:cNvSpPr>
          <p:nvPr/>
        </p:nvSpPr>
        <p:spPr>
          <a:xfrm>
            <a:off x="548588" y="1123854"/>
            <a:ext cx="7609089" cy="7973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char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S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[</a:t>
            </a:r>
            <a:r>
              <a:rPr lang="en-US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5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] = 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{’</a:t>
            </a:r>
            <a:r>
              <a:rPr lang="en-US" sz="4000" b="1" dirty="0" err="1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f’,’r’,’o’,’g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’,’\0’};</a:t>
            </a:r>
          </a:p>
        </p:txBody>
      </p:sp>
      <p:sp>
        <p:nvSpPr>
          <p:cNvPr id="36" name="Google Shape;14556;p38">
            <a:extLst>
              <a:ext uri="{FF2B5EF4-FFF2-40B4-BE49-F238E27FC236}">
                <a16:creationId xmlns:a16="http://schemas.microsoft.com/office/drawing/2014/main" id="{EE6AEBD6-C959-F1BE-7415-605D37959842}"/>
              </a:ext>
            </a:extLst>
          </p:cNvPr>
          <p:cNvSpPr txBox="1">
            <a:spLocks/>
          </p:cNvSpPr>
          <p:nvPr/>
        </p:nvSpPr>
        <p:spPr>
          <a:xfrm>
            <a:off x="548589" y="2826006"/>
            <a:ext cx="5140210" cy="7973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char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S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[</a:t>
            </a:r>
            <a:r>
              <a:rPr lang="en-US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50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] = 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“frog” ;</a:t>
            </a:r>
          </a:p>
        </p:txBody>
      </p:sp>
      <p:sp>
        <p:nvSpPr>
          <p:cNvPr id="37" name="Google Shape;14556;p38">
            <a:extLst>
              <a:ext uri="{FF2B5EF4-FFF2-40B4-BE49-F238E27FC236}">
                <a16:creationId xmlns:a16="http://schemas.microsoft.com/office/drawing/2014/main" id="{D7E956EE-C47E-1F18-956A-43DD4FA2C533}"/>
              </a:ext>
            </a:extLst>
          </p:cNvPr>
          <p:cNvSpPr txBox="1">
            <a:spLocks/>
          </p:cNvSpPr>
          <p:nvPr/>
        </p:nvSpPr>
        <p:spPr>
          <a:xfrm>
            <a:off x="548587" y="3663862"/>
            <a:ext cx="4629671" cy="7973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char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S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[] = 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“frog” ;</a:t>
            </a:r>
          </a:p>
        </p:txBody>
      </p:sp>
      <p:sp>
        <p:nvSpPr>
          <p:cNvPr id="38" name="Google Shape;14556;p38">
            <a:extLst>
              <a:ext uri="{FF2B5EF4-FFF2-40B4-BE49-F238E27FC236}">
                <a16:creationId xmlns:a16="http://schemas.microsoft.com/office/drawing/2014/main" id="{305B4BEF-43EC-6745-21F8-9BA5A3A264DC}"/>
              </a:ext>
            </a:extLst>
          </p:cNvPr>
          <p:cNvSpPr txBox="1">
            <a:spLocks/>
          </p:cNvSpPr>
          <p:nvPr/>
        </p:nvSpPr>
        <p:spPr>
          <a:xfrm>
            <a:off x="548587" y="1988150"/>
            <a:ext cx="7609089" cy="7973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char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S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[] = 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{’</a:t>
            </a:r>
            <a:r>
              <a:rPr lang="en-US" sz="4000" b="1" dirty="0" err="1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f’,’r’,’o’,’g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’,’\0’};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C5B30D6-3DED-E22D-6054-806325B37349}"/>
              </a:ext>
            </a:extLst>
          </p:cNvPr>
          <p:cNvSpPr/>
          <p:nvPr/>
        </p:nvSpPr>
        <p:spPr>
          <a:xfrm>
            <a:off x="6011486" y="3755931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6BA20C0-8DD1-791A-EC93-05E98F4BB296}"/>
              </a:ext>
            </a:extLst>
          </p:cNvPr>
          <p:cNvSpPr/>
          <p:nvPr/>
        </p:nvSpPr>
        <p:spPr>
          <a:xfrm>
            <a:off x="6595758" y="3755931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FC0F821-A05C-6F81-D53C-4B722551F576}"/>
              </a:ext>
            </a:extLst>
          </p:cNvPr>
          <p:cNvSpPr/>
          <p:nvPr/>
        </p:nvSpPr>
        <p:spPr>
          <a:xfrm>
            <a:off x="7180030" y="3755931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F1955A8-6171-8CBF-843E-71D8AEE691F6}"/>
              </a:ext>
            </a:extLst>
          </p:cNvPr>
          <p:cNvSpPr/>
          <p:nvPr/>
        </p:nvSpPr>
        <p:spPr>
          <a:xfrm>
            <a:off x="7774153" y="3755930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9742B05-6403-5F42-9A80-D5A57E896649}"/>
              </a:ext>
            </a:extLst>
          </p:cNvPr>
          <p:cNvSpPr/>
          <p:nvPr/>
        </p:nvSpPr>
        <p:spPr>
          <a:xfrm>
            <a:off x="8357094" y="3755930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oogle Shape;14556;p38">
            <a:extLst>
              <a:ext uri="{FF2B5EF4-FFF2-40B4-BE49-F238E27FC236}">
                <a16:creationId xmlns:a16="http://schemas.microsoft.com/office/drawing/2014/main" id="{FB63E6C2-176C-CAB4-E19B-4C47379061FF}"/>
              </a:ext>
            </a:extLst>
          </p:cNvPr>
          <p:cNvSpPr txBox="1">
            <a:spLocks/>
          </p:cNvSpPr>
          <p:nvPr/>
        </p:nvSpPr>
        <p:spPr>
          <a:xfrm>
            <a:off x="6091917" y="3835196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f</a:t>
            </a:r>
          </a:p>
        </p:txBody>
      </p:sp>
      <p:sp>
        <p:nvSpPr>
          <p:cNvPr id="45" name="Google Shape;14556;p38">
            <a:extLst>
              <a:ext uri="{FF2B5EF4-FFF2-40B4-BE49-F238E27FC236}">
                <a16:creationId xmlns:a16="http://schemas.microsoft.com/office/drawing/2014/main" id="{C792358F-1B0A-38E0-B931-758170852761}"/>
              </a:ext>
            </a:extLst>
          </p:cNvPr>
          <p:cNvSpPr txBox="1">
            <a:spLocks/>
          </p:cNvSpPr>
          <p:nvPr/>
        </p:nvSpPr>
        <p:spPr>
          <a:xfrm>
            <a:off x="6662368" y="3835196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r</a:t>
            </a:r>
          </a:p>
        </p:txBody>
      </p:sp>
      <p:sp>
        <p:nvSpPr>
          <p:cNvPr id="46" name="Google Shape;14556;p38">
            <a:extLst>
              <a:ext uri="{FF2B5EF4-FFF2-40B4-BE49-F238E27FC236}">
                <a16:creationId xmlns:a16="http://schemas.microsoft.com/office/drawing/2014/main" id="{11EF0AE0-9D61-60CF-4650-1D781852B799}"/>
              </a:ext>
            </a:extLst>
          </p:cNvPr>
          <p:cNvSpPr txBox="1">
            <a:spLocks/>
          </p:cNvSpPr>
          <p:nvPr/>
        </p:nvSpPr>
        <p:spPr>
          <a:xfrm>
            <a:off x="7246640" y="3835196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o</a:t>
            </a:r>
          </a:p>
        </p:txBody>
      </p:sp>
      <p:sp>
        <p:nvSpPr>
          <p:cNvPr id="47" name="Google Shape;14556;p38">
            <a:extLst>
              <a:ext uri="{FF2B5EF4-FFF2-40B4-BE49-F238E27FC236}">
                <a16:creationId xmlns:a16="http://schemas.microsoft.com/office/drawing/2014/main" id="{D243DA06-EF10-6B1A-686F-085FF5C1C2A4}"/>
              </a:ext>
            </a:extLst>
          </p:cNvPr>
          <p:cNvSpPr txBox="1">
            <a:spLocks/>
          </p:cNvSpPr>
          <p:nvPr/>
        </p:nvSpPr>
        <p:spPr>
          <a:xfrm>
            <a:off x="7818816" y="3823860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g</a:t>
            </a:r>
          </a:p>
        </p:txBody>
      </p:sp>
      <p:sp>
        <p:nvSpPr>
          <p:cNvPr id="48" name="Google Shape;14556;p38">
            <a:extLst>
              <a:ext uri="{FF2B5EF4-FFF2-40B4-BE49-F238E27FC236}">
                <a16:creationId xmlns:a16="http://schemas.microsoft.com/office/drawing/2014/main" id="{D043A1A3-C73A-91E9-19FA-5B42AEC3A5BF}"/>
              </a:ext>
            </a:extLst>
          </p:cNvPr>
          <p:cNvSpPr txBox="1">
            <a:spLocks/>
          </p:cNvSpPr>
          <p:nvPr/>
        </p:nvSpPr>
        <p:spPr>
          <a:xfrm>
            <a:off x="8400844" y="3823860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\0</a:t>
            </a:r>
          </a:p>
        </p:txBody>
      </p:sp>
      <p:sp>
        <p:nvSpPr>
          <p:cNvPr id="49" name="Google Shape;14556;p38">
            <a:extLst>
              <a:ext uri="{FF2B5EF4-FFF2-40B4-BE49-F238E27FC236}">
                <a16:creationId xmlns:a16="http://schemas.microsoft.com/office/drawing/2014/main" id="{83490EAB-9C97-9FE5-9472-0FF7D38C5955}"/>
              </a:ext>
            </a:extLst>
          </p:cNvPr>
          <p:cNvSpPr txBox="1">
            <a:spLocks/>
          </p:cNvSpPr>
          <p:nvPr/>
        </p:nvSpPr>
        <p:spPr>
          <a:xfrm>
            <a:off x="6025307" y="4451181"/>
            <a:ext cx="637061" cy="3730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S[0]</a:t>
            </a:r>
          </a:p>
        </p:txBody>
      </p:sp>
      <p:sp>
        <p:nvSpPr>
          <p:cNvPr id="50" name="Google Shape;14556;p38">
            <a:extLst>
              <a:ext uri="{FF2B5EF4-FFF2-40B4-BE49-F238E27FC236}">
                <a16:creationId xmlns:a16="http://schemas.microsoft.com/office/drawing/2014/main" id="{AF4ECA5C-B808-26F0-1BA9-632CD7F42A5C}"/>
              </a:ext>
            </a:extLst>
          </p:cNvPr>
          <p:cNvSpPr txBox="1">
            <a:spLocks/>
          </p:cNvSpPr>
          <p:nvPr/>
        </p:nvSpPr>
        <p:spPr>
          <a:xfrm>
            <a:off x="6595758" y="3259446"/>
            <a:ext cx="637061" cy="3730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S[1]</a:t>
            </a:r>
          </a:p>
        </p:txBody>
      </p:sp>
      <p:sp>
        <p:nvSpPr>
          <p:cNvPr id="51" name="Google Shape;14556;p38">
            <a:extLst>
              <a:ext uri="{FF2B5EF4-FFF2-40B4-BE49-F238E27FC236}">
                <a16:creationId xmlns:a16="http://schemas.microsoft.com/office/drawing/2014/main" id="{4325EF60-2E72-6C15-C6BB-98E5CAB989EE}"/>
              </a:ext>
            </a:extLst>
          </p:cNvPr>
          <p:cNvSpPr txBox="1">
            <a:spLocks/>
          </p:cNvSpPr>
          <p:nvPr/>
        </p:nvSpPr>
        <p:spPr>
          <a:xfrm>
            <a:off x="7113420" y="4451181"/>
            <a:ext cx="637061" cy="3730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S[2]</a:t>
            </a:r>
          </a:p>
        </p:txBody>
      </p:sp>
      <p:sp>
        <p:nvSpPr>
          <p:cNvPr id="52" name="Google Shape;14556;p38">
            <a:extLst>
              <a:ext uri="{FF2B5EF4-FFF2-40B4-BE49-F238E27FC236}">
                <a16:creationId xmlns:a16="http://schemas.microsoft.com/office/drawing/2014/main" id="{8F8088C0-3B51-80FE-9DD5-A875200DCAC1}"/>
              </a:ext>
            </a:extLst>
          </p:cNvPr>
          <p:cNvSpPr txBox="1">
            <a:spLocks/>
          </p:cNvSpPr>
          <p:nvPr/>
        </p:nvSpPr>
        <p:spPr>
          <a:xfrm>
            <a:off x="7798163" y="3259446"/>
            <a:ext cx="637061" cy="3730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S[3]</a:t>
            </a:r>
          </a:p>
        </p:txBody>
      </p:sp>
      <p:sp>
        <p:nvSpPr>
          <p:cNvPr id="53" name="Google Shape;14556;p38">
            <a:extLst>
              <a:ext uri="{FF2B5EF4-FFF2-40B4-BE49-F238E27FC236}">
                <a16:creationId xmlns:a16="http://schemas.microsoft.com/office/drawing/2014/main" id="{E81FA589-6C03-2090-AF76-255C996454C7}"/>
              </a:ext>
            </a:extLst>
          </p:cNvPr>
          <p:cNvSpPr txBox="1">
            <a:spLocks/>
          </p:cNvSpPr>
          <p:nvPr/>
        </p:nvSpPr>
        <p:spPr>
          <a:xfrm>
            <a:off x="8330699" y="4451181"/>
            <a:ext cx="637061" cy="3730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S[4]</a:t>
            </a:r>
          </a:p>
        </p:txBody>
      </p:sp>
    </p:spTree>
    <p:extLst>
      <p:ext uri="{BB962C8B-B14F-4D97-AF65-F5344CB8AC3E}">
        <p14:creationId xmlns:p14="http://schemas.microsoft.com/office/powerpoint/2010/main" val="38236331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US" sz="2800" dirty="0">
                <a:solidFill>
                  <a:schemeClr val="bg2"/>
                </a:solidFill>
              </a:rPr>
              <a:t>C string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6531037" y="46940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2997E8A7-EED8-8149-F221-5480DD5F6F85}"/>
              </a:ext>
            </a:extLst>
          </p:cNvPr>
          <p:cNvSpPr txBox="1">
            <a:spLocks/>
          </p:cNvSpPr>
          <p:nvPr/>
        </p:nvSpPr>
        <p:spPr>
          <a:xfrm>
            <a:off x="2425195" y="1973361"/>
            <a:ext cx="4629669" cy="257064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while( S[</a:t>
            </a:r>
            <a:r>
              <a:rPr lang="en-US" sz="4000" b="1" dirty="0" err="1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] != ‘\0’){</a:t>
            </a: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// </a:t>
            </a:r>
            <a:r>
              <a:rPr lang="zh-TW" alt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走訪字串</a:t>
            </a:r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</a:t>
            </a:r>
            <a:r>
              <a:rPr lang="en-US" sz="4000" b="1" dirty="0" err="1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++ ;</a:t>
            </a: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</a:t>
            </a:r>
          </a:p>
        </p:txBody>
      </p: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EB076DA7-171B-BFB0-E8FB-627E71A696AE}"/>
              </a:ext>
            </a:extLst>
          </p:cNvPr>
          <p:cNvSpPr txBox="1">
            <a:spLocks/>
          </p:cNvSpPr>
          <p:nvPr/>
        </p:nvSpPr>
        <p:spPr>
          <a:xfrm>
            <a:off x="1927861" y="1317943"/>
            <a:ext cx="5791200" cy="5167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Dealing with C string in MCU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06ED36-E76C-037F-8D9E-F99CB5B8A0A6}"/>
              </a:ext>
            </a:extLst>
          </p:cNvPr>
          <p:cNvSpPr/>
          <p:nvPr/>
        </p:nvSpPr>
        <p:spPr>
          <a:xfrm>
            <a:off x="6011486" y="3755931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C1055FA-A7B4-C4F1-C2FE-6665B903AB07}"/>
              </a:ext>
            </a:extLst>
          </p:cNvPr>
          <p:cNvSpPr/>
          <p:nvPr/>
        </p:nvSpPr>
        <p:spPr>
          <a:xfrm>
            <a:off x="6595758" y="3755931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3B46E06-62A5-BDD8-37BC-9110D517F350}"/>
              </a:ext>
            </a:extLst>
          </p:cNvPr>
          <p:cNvSpPr/>
          <p:nvPr/>
        </p:nvSpPr>
        <p:spPr>
          <a:xfrm>
            <a:off x="7180030" y="3755931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EA813E3-ACC8-EEAC-28E6-FFA669A5B0EF}"/>
              </a:ext>
            </a:extLst>
          </p:cNvPr>
          <p:cNvSpPr/>
          <p:nvPr/>
        </p:nvSpPr>
        <p:spPr>
          <a:xfrm>
            <a:off x="7774153" y="3755930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A7D727F-74D8-69E4-1A95-B6B51632D463}"/>
              </a:ext>
            </a:extLst>
          </p:cNvPr>
          <p:cNvSpPr/>
          <p:nvPr/>
        </p:nvSpPr>
        <p:spPr>
          <a:xfrm>
            <a:off x="8357094" y="3755930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14556;p38">
            <a:extLst>
              <a:ext uri="{FF2B5EF4-FFF2-40B4-BE49-F238E27FC236}">
                <a16:creationId xmlns:a16="http://schemas.microsoft.com/office/drawing/2014/main" id="{28F40A4D-0356-F85F-BFCA-1513D41D5319}"/>
              </a:ext>
            </a:extLst>
          </p:cNvPr>
          <p:cNvSpPr txBox="1">
            <a:spLocks/>
          </p:cNvSpPr>
          <p:nvPr/>
        </p:nvSpPr>
        <p:spPr>
          <a:xfrm>
            <a:off x="6091917" y="3835196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f</a:t>
            </a:r>
          </a:p>
        </p:txBody>
      </p:sp>
      <p:sp>
        <p:nvSpPr>
          <p:cNvPr id="27" name="Google Shape;14556;p38">
            <a:extLst>
              <a:ext uri="{FF2B5EF4-FFF2-40B4-BE49-F238E27FC236}">
                <a16:creationId xmlns:a16="http://schemas.microsoft.com/office/drawing/2014/main" id="{E48C950D-91A6-C285-9EC1-A47A6D9BDE94}"/>
              </a:ext>
            </a:extLst>
          </p:cNvPr>
          <p:cNvSpPr txBox="1">
            <a:spLocks/>
          </p:cNvSpPr>
          <p:nvPr/>
        </p:nvSpPr>
        <p:spPr>
          <a:xfrm>
            <a:off x="6662368" y="3835196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r</a:t>
            </a:r>
          </a:p>
        </p:txBody>
      </p:sp>
      <p:sp>
        <p:nvSpPr>
          <p:cNvPr id="28" name="Google Shape;14556;p38">
            <a:extLst>
              <a:ext uri="{FF2B5EF4-FFF2-40B4-BE49-F238E27FC236}">
                <a16:creationId xmlns:a16="http://schemas.microsoft.com/office/drawing/2014/main" id="{7C2F1B81-98AF-6E72-E8C8-BB3A2BE15A2A}"/>
              </a:ext>
            </a:extLst>
          </p:cNvPr>
          <p:cNvSpPr txBox="1">
            <a:spLocks/>
          </p:cNvSpPr>
          <p:nvPr/>
        </p:nvSpPr>
        <p:spPr>
          <a:xfrm>
            <a:off x="7246640" y="3835196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o</a:t>
            </a:r>
          </a:p>
        </p:txBody>
      </p:sp>
      <p:sp>
        <p:nvSpPr>
          <p:cNvPr id="29" name="Google Shape;14556;p38">
            <a:extLst>
              <a:ext uri="{FF2B5EF4-FFF2-40B4-BE49-F238E27FC236}">
                <a16:creationId xmlns:a16="http://schemas.microsoft.com/office/drawing/2014/main" id="{10C2931F-1CD5-A0D7-4511-E0CE8ACC1669}"/>
              </a:ext>
            </a:extLst>
          </p:cNvPr>
          <p:cNvSpPr txBox="1">
            <a:spLocks/>
          </p:cNvSpPr>
          <p:nvPr/>
        </p:nvSpPr>
        <p:spPr>
          <a:xfrm>
            <a:off x="7818816" y="3823860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g</a:t>
            </a:r>
          </a:p>
        </p:txBody>
      </p:sp>
      <p:sp>
        <p:nvSpPr>
          <p:cNvPr id="30" name="Google Shape;14556;p38">
            <a:extLst>
              <a:ext uri="{FF2B5EF4-FFF2-40B4-BE49-F238E27FC236}">
                <a16:creationId xmlns:a16="http://schemas.microsoft.com/office/drawing/2014/main" id="{4C0C7320-BC88-E324-06B9-9D68DF8EBCF0}"/>
              </a:ext>
            </a:extLst>
          </p:cNvPr>
          <p:cNvSpPr txBox="1">
            <a:spLocks/>
          </p:cNvSpPr>
          <p:nvPr/>
        </p:nvSpPr>
        <p:spPr>
          <a:xfrm>
            <a:off x="8400844" y="3823860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\0</a:t>
            </a:r>
          </a:p>
        </p:txBody>
      </p:sp>
      <p:sp>
        <p:nvSpPr>
          <p:cNvPr id="31" name="Google Shape;14556;p38">
            <a:extLst>
              <a:ext uri="{FF2B5EF4-FFF2-40B4-BE49-F238E27FC236}">
                <a16:creationId xmlns:a16="http://schemas.microsoft.com/office/drawing/2014/main" id="{FD7B08BD-1703-375D-E4C8-6B83F6588137}"/>
              </a:ext>
            </a:extLst>
          </p:cNvPr>
          <p:cNvSpPr txBox="1">
            <a:spLocks/>
          </p:cNvSpPr>
          <p:nvPr/>
        </p:nvSpPr>
        <p:spPr>
          <a:xfrm>
            <a:off x="6025307" y="4451181"/>
            <a:ext cx="637061" cy="3730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S[0]</a:t>
            </a:r>
          </a:p>
        </p:txBody>
      </p:sp>
      <p:sp>
        <p:nvSpPr>
          <p:cNvPr id="32" name="Google Shape;14556;p38">
            <a:extLst>
              <a:ext uri="{FF2B5EF4-FFF2-40B4-BE49-F238E27FC236}">
                <a16:creationId xmlns:a16="http://schemas.microsoft.com/office/drawing/2014/main" id="{99D2361E-3115-C2FD-3534-EC71DE3963FB}"/>
              </a:ext>
            </a:extLst>
          </p:cNvPr>
          <p:cNvSpPr txBox="1">
            <a:spLocks/>
          </p:cNvSpPr>
          <p:nvPr/>
        </p:nvSpPr>
        <p:spPr>
          <a:xfrm>
            <a:off x="6595758" y="3259446"/>
            <a:ext cx="637061" cy="3730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S[1]</a:t>
            </a:r>
          </a:p>
        </p:txBody>
      </p:sp>
      <p:sp>
        <p:nvSpPr>
          <p:cNvPr id="33" name="Google Shape;14556;p38">
            <a:extLst>
              <a:ext uri="{FF2B5EF4-FFF2-40B4-BE49-F238E27FC236}">
                <a16:creationId xmlns:a16="http://schemas.microsoft.com/office/drawing/2014/main" id="{5B396225-C307-339C-614D-E8FF64BB6A54}"/>
              </a:ext>
            </a:extLst>
          </p:cNvPr>
          <p:cNvSpPr txBox="1">
            <a:spLocks/>
          </p:cNvSpPr>
          <p:nvPr/>
        </p:nvSpPr>
        <p:spPr>
          <a:xfrm>
            <a:off x="7113420" y="4451181"/>
            <a:ext cx="637061" cy="3730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S[2]</a:t>
            </a:r>
          </a:p>
        </p:txBody>
      </p:sp>
      <p:sp>
        <p:nvSpPr>
          <p:cNvPr id="34" name="Google Shape;14556;p38">
            <a:extLst>
              <a:ext uri="{FF2B5EF4-FFF2-40B4-BE49-F238E27FC236}">
                <a16:creationId xmlns:a16="http://schemas.microsoft.com/office/drawing/2014/main" id="{95BA195F-6B92-9BA0-2CF5-157FC5D460EC}"/>
              </a:ext>
            </a:extLst>
          </p:cNvPr>
          <p:cNvSpPr txBox="1">
            <a:spLocks/>
          </p:cNvSpPr>
          <p:nvPr/>
        </p:nvSpPr>
        <p:spPr>
          <a:xfrm>
            <a:off x="7798163" y="3259446"/>
            <a:ext cx="637061" cy="3730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S[3]</a:t>
            </a:r>
          </a:p>
        </p:txBody>
      </p:sp>
      <p:sp>
        <p:nvSpPr>
          <p:cNvPr id="35" name="Google Shape;14556;p38">
            <a:extLst>
              <a:ext uri="{FF2B5EF4-FFF2-40B4-BE49-F238E27FC236}">
                <a16:creationId xmlns:a16="http://schemas.microsoft.com/office/drawing/2014/main" id="{E13B2F9B-CEF7-24CB-AF0A-CF24376B1418}"/>
              </a:ext>
            </a:extLst>
          </p:cNvPr>
          <p:cNvSpPr txBox="1">
            <a:spLocks/>
          </p:cNvSpPr>
          <p:nvPr/>
        </p:nvSpPr>
        <p:spPr>
          <a:xfrm>
            <a:off x="8330699" y="4451181"/>
            <a:ext cx="637061" cy="3730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S[4]</a:t>
            </a:r>
          </a:p>
        </p:txBody>
      </p:sp>
    </p:spTree>
    <p:extLst>
      <p:ext uri="{BB962C8B-B14F-4D97-AF65-F5344CB8AC3E}">
        <p14:creationId xmlns:p14="http://schemas.microsoft.com/office/powerpoint/2010/main" val="12507578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43F63DC9-1C63-A91A-4748-B8766C44FEFA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C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語言速成教學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!!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5" name="Google Shape;446;p2">
            <a:extLst>
              <a:ext uri="{FF2B5EF4-FFF2-40B4-BE49-F238E27FC236}">
                <a16:creationId xmlns:a16="http://schemas.microsoft.com/office/drawing/2014/main" id="{6BCABF9C-FE2C-2AA0-5DA9-8EDE25B53E80}"/>
              </a:ext>
            </a:extLst>
          </p:cNvPr>
          <p:cNvGrpSpPr/>
          <p:nvPr/>
        </p:nvGrpSpPr>
        <p:grpSpPr>
          <a:xfrm>
            <a:off x="720000" y="469405"/>
            <a:ext cx="1049633" cy="523940"/>
            <a:chOff x="138482" y="584556"/>
            <a:chExt cx="1049633" cy="523940"/>
          </a:xfrm>
        </p:grpSpPr>
        <p:sp>
          <p:nvSpPr>
            <p:cNvPr id="6" name="Google Shape;447;p2">
              <a:extLst>
                <a:ext uri="{FF2B5EF4-FFF2-40B4-BE49-F238E27FC236}">
                  <a16:creationId xmlns:a16="http://schemas.microsoft.com/office/drawing/2014/main" id="{7AE939F9-7692-0DFA-5DBD-DC7F4456A749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8;p2">
              <a:extLst>
                <a:ext uri="{FF2B5EF4-FFF2-40B4-BE49-F238E27FC236}">
                  <a16:creationId xmlns:a16="http://schemas.microsoft.com/office/drawing/2014/main" id="{D9741A9F-E643-64F2-7681-C7E2BE184B5A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9;p2">
              <a:extLst>
                <a:ext uri="{FF2B5EF4-FFF2-40B4-BE49-F238E27FC236}">
                  <a16:creationId xmlns:a16="http://schemas.microsoft.com/office/drawing/2014/main" id="{DC7A6AE1-A409-3166-0C50-29C3B0BD9F6E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0;p2">
              <a:extLst>
                <a:ext uri="{FF2B5EF4-FFF2-40B4-BE49-F238E27FC236}">
                  <a16:creationId xmlns:a16="http://schemas.microsoft.com/office/drawing/2014/main" id="{82979963-5587-2673-97D4-88DFE30917C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1;p2">
              <a:extLst>
                <a:ext uri="{FF2B5EF4-FFF2-40B4-BE49-F238E27FC236}">
                  <a16:creationId xmlns:a16="http://schemas.microsoft.com/office/drawing/2014/main" id="{2DDF1017-0FD4-F8D7-6ACF-6D80CC4E89AC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2;p2">
              <a:extLst>
                <a:ext uri="{FF2B5EF4-FFF2-40B4-BE49-F238E27FC236}">
                  <a16:creationId xmlns:a16="http://schemas.microsoft.com/office/drawing/2014/main" id="{4DF6BB21-303B-A393-6C2E-CC59388A5C77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3;p2">
              <a:extLst>
                <a:ext uri="{FF2B5EF4-FFF2-40B4-BE49-F238E27FC236}">
                  <a16:creationId xmlns:a16="http://schemas.microsoft.com/office/drawing/2014/main" id="{A4BA916F-AA4A-E918-D72D-FA2D719E8AFD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4;p2">
              <a:extLst>
                <a:ext uri="{FF2B5EF4-FFF2-40B4-BE49-F238E27FC236}">
                  <a16:creationId xmlns:a16="http://schemas.microsoft.com/office/drawing/2014/main" id="{765DC0E7-B937-17A2-45BB-62C99113C992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;p2">
              <a:extLst>
                <a:ext uri="{FF2B5EF4-FFF2-40B4-BE49-F238E27FC236}">
                  <a16:creationId xmlns:a16="http://schemas.microsoft.com/office/drawing/2014/main" id="{32D6F8B1-D0EE-CA50-3FD1-E7A717957453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6;p2">
              <a:extLst>
                <a:ext uri="{FF2B5EF4-FFF2-40B4-BE49-F238E27FC236}">
                  <a16:creationId xmlns:a16="http://schemas.microsoft.com/office/drawing/2014/main" id="{FF27F2B7-E2E5-30A4-57CA-194AA906C40B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7;p2">
              <a:extLst>
                <a:ext uri="{FF2B5EF4-FFF2-40B4-BE49-F238E27FC236}">
                  <a16:creationId xmlns:a16="http://schemas.microsoft.com/office/drawing/2014/main" id="{8EBAA84D-03AF-2B0F-AAD8-4EE3EE03135B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8;p2">
              <a:extLst>
                <a:ext uri="{FF2B5EF4-FFF2-40B4-BE49-F238E27FC236}">
                  <a16:creationId xmlns:a16="http://schemas.microsoft.com/office/drawing/2014/main" id="{ED9E3934-A023-0A89-5E74-6368A001FBBA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9;p2">
              <a:extLst>
                <a:ext uri="{FF2B5EF4-FFF2-40B4-BE49-F238E27FC236}">
                  <a16:creationId xmlns:a16="http://schemas.microsoft.com/office/drawing/2014/main" id="{1D5FC6E7-7A2B-EB37-2478-20B62A88CD1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0;p2">
              <a:extLst>
                <a:ext uri="{FF2B5EF4-FFF2-40B4-BE49-F238E27FC236}">
                  <a16:creationId xmlns:a16="http://schemas.microsoft.com/office/drawing/2014/main" id="{A4DEDA37-29B7-F4B9-8CEE-DA8543B10DF9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1;p2">
              <a:extLst>
                <a:ext uri="{FF2B5EF4-FFF2-40B4-BE49-F238E27FC236}">
                  <a16:creationId xmlns:a16="http://schemas.microsoft.com/office/drawing/2014/main" id="{44C0806A-9956-2782-46F4-D9B1FBFE68C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446;p2">
            <a:extLst>
              <a:ext uri="{FF2B5EF4-FFF2-40B4-BE49-F238E27FC236}">
                <a16:creationId xmlns:a16="http://schemas.microsoft.com/office/drawing/2014/main" id="{090E56F1-B03B-0180-66C3-670EA89F1F6C}"/>
              </a:ext>
            </a:extLst>
          </p:cNvPr>
          <p:cNvGrpSpPr/>
          <p:nvPr/>
        </p:nvGrpSpPr>
        <p:grpSpPr>
          <a:xfrm>
            <a:off x="5509417" y="3919075"/>
            <a:ext cx="1049633" cy="523940"/>
            <a:chOff x="138482" y="584556"/>
            <a:chExt cx="1049633" cy="523940"/>
          </a:xfrm>
        </p:grpSpPr>
        <p:sp>
          <p:nvSpPr>
            <p:cNvPr id="22" name="Google Shape;447;p2">
              <a:extLst>
                <a:ext uri="{FF2B5EF4-FFF2-40B4-BE49-F238E27FC236}">
                  <a16:creationId xmlns:a16="http://schemas.microsoft.com/office/drawing/2014/main" id="{E9BE2210-F4E2-0F7E-AB6F-9AB3D8E2479D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8;p2">
              <a:extLst>
                <a:ext uri="{FF2B5EF4-FFF2-40B4-BE49-F238E27FC236}">
                  <a16:creationId xmlns:a16="http://schemas.microsoft.com/office/drawing/2014/main" id="{CB66F4D1-D48C-EEC6-2647-6BB849DE8BAF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9;p2">
              <a:extLst>
                <a:ext uri="{FF2B5EF4-FFF2-40B4-BE49-F238E27FC236}">
                  <a16:creationId xmlns:a16="http://schemas.microsoft.com/office/drawing/2014/main" id="{7F769C89-848D-51E6-A605-24EA6C83140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0;p2">
              <a:extLst>
                <a:ext uri="{FF2B5EF4-FFF2-40B4-BE49-F238E27FC236}">
                  <a16:creationId xmlns:a16="http://schemas.microsoft.com/office/drawing/2014/main" id="{B2F798B8-C8B2-9F60-3B4E-7BBFA82783AE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1;p2">
              <a:extLst>
                <a:ext uri="{FF2B5EF4-FFF2-40B4-BE49-F238E27FC236}">
                  <a16:creationId xmlns:a16="http://schemas.microsoft.com/office/drawing/2014/main" id="{BDDD40B8-31BF-3C6E-467D-F8065C19D515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2;p2">
              <a:extLst>
                <a:ext uri="{FF2B5EF4-FFF2-40B4-BE49-F238E27FC236}">
                  <a16:creationId xmlns:a16="http://schemas.microsoft.com/office/drawing/2014/main" id="{6632083A-BAB8-4512-87EF-85EE72D65962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3;p2">
              <a:extLst>
                <a:ext uri="{FF2B5EF4-FFF2-40B4-BE49-F238E27FC236}">
                  <a16:creationId xmlns:a16="http://schemas.microsoft.com/office/drawing/2014/main" id="{AC99C41C-6FEE-14E5-6FB2-92E8F3DF2637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4;p2">
              <a:extLst>
                <a:ext uri="{FF2B5EF4-FFF2-40B4-BE49-F238E27FC236}">
                  <a16:creationId xmlns:a16="http://schemas.microsoft.com/office/drawing/2014/main" id="{619ACFC1-9D8A-032A-9B35-FC521A72E2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5;p2">
              <a:extLst>
                <a:ext uri="{FF2B5EF4-FFF2-40B4-BE49-F238E27FC236}">
                  <a16:creationId xmlns:a16="http://schemas.microsoft.com/office/drawing/2014/main" id="{14156136-5245-A5D6-C81D-5C1F984615B0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6;p2">
              <a:extLst>
                <a:ext uri="{FF2B5EF4-FFF2-40B4-BE49-F238E27FC236}">
                  <a16:creationId xmlns:a16="http://schemas.microsoft.com/office/drawing/2014/main" id="{CA6D91AC-04F9-64DD-0BAC-41FA8B803BC9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7;p2">
              <a:extLst>
                <a:ext uri="{FF2B5EF4-FFF2-40B4-BE49-F238E27FC236}">
                  <a16:creationId xmlns:a16="http://schemas.microsoft.com/office/drawing/2014/main" id="{AC398230-8195-D6BE-CBF4-DD669626E223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8;p2">
              <a:extLst>
                <a:ext uri="{FF2B5EF4-FFF2-40B4-BE49-F238E27FC236}">
                  <a16:creationId xmlns:a16="http://schemas.microsoft.com/office/drawing/2014/main" id="{77A27A32-B0C3-12CB-6DAD-5CC0AF02D2A7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9;p2">
              <a:extLst>
                <a:ext uri="{FF2B5EF4-FFF2-40B4-BE49-F238E27FC236}">
                  <a16:creationId xmlns:a16="http://schemas.microsoft.com/office/drawing/2014/main" id="{D36A235D-CB01-7ABB-7CE7-8AC5B569D6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0;p2">
              <a:extLst>
                <a:ext uri="{FF2B5EF4-FFF2-40B4-BE49-F238E27FC236}">
                  <a16:creationId xmlns:a16="http://schemas.microsoft.com/office/drawing/2014/main" id="{3D9B7BD4-65EB-95D6-DA25-50639B7C7ED3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1;p2">
              <a:extLst>
                <a:ext uri="{FF2B5EF4-FFF2-40B4-BE49-F238E27FC236}">
                  <a16:creationId xmlns:a16="http://schemas.microsoft.com/office/drawing/2014/main" id="{29A811B8-6982-E741-5422-0133596197D4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5935;p55">
            <a:extLst>
              <a:ext uri="{FF2B5EF4-FFF2-40B4-BE49-F238E27FC236}">
                <a16:creationId xmlns:a16="http://schemas.microsoft.com/office/drawing/2014/main" id="{FADA4C23-414B-227A-3AF5-977AEDCB5FBC}"/>
              </a:ext>
            </a:extLst>
          </p:cNvPr>
          <p:cNvSpPr txBox="1"/>
          <p:nvPr/>
        </p:nvSpPr>
        <p:spPr>
          <a:xfrm>
            <a:off x="3429001" y="1622286"/>
            <a:ext cx="5486400" cy="195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6.  C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Array 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C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陣列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7.  C String	 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C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字串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8.  Function</a:t>
            </a:r>
            <a:r>
              <a:rPr lang="zh-TW" alt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</a:t>
            </a:r>
            <a:r>
              <a:rPr lang="en-US" altLang="zh-TW" sz="2400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</a:t>
            </a:r>
            <a:r>
              <a:rPr lang="zh-TW" altLang="en-US" sz="2400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函式</a:t>
            </a:r>
            <a:endParaRPr lang="en-US" altLang="zh-TW" sz="2400" dirty="0">
              <a:solidFill>
                <a:schemeClr val="dk2"/>
              </a:solidFill>
              <a:highlight>
                <a:srgbClr val="FFFF00"/>
              </a:highlight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DC6953C2-7390-CD89-7001-FA1FD92D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4" y="1447232"/>
            <a:ext cx="2601200" cy="2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935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en-US" sz="2800" dirty="0">
                <a:solidFill>
                  <a:schemeClr val="bg2"/>
                </a:solidFill>
              </a:rPr>
              <a:t>function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7091475" y="46940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3C2CC7C3-AB1A-F119-5B89-882BC21F0958}"/>
              </a:ext>
            </a:extLst>
          </p:cNvPr>
          <p:cNvSpPr txBox="1">
            <a:spLocks/>
          </p:cNvSpPr>
          <p:nvPr/>
        </p:nvSpPr>
        <p:spPr>
          <a:xfrm>
            <a:off x="890654" y="1520265"/>
            <a:ext cx="6462735" cy="254433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int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calculator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(</a:t>
            </a:r>
            <a:r>
              <a:rPr lang="en-US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int a, int b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){</a:t>
            </a: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int result = a * b + b ;</a:t>
            </a: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</a:t>
            </a:r>
            <a:r>
              <a:rPr lang="en-US" sz="4000" b="1" dirty="0">
                <a:solidFill>
                  <a:schemeClr val="accent3"/>
                </a:solidFill>
                <a:latin typeface="Taipei Sans TC Beta" pitchFamily="2" charset="-120"/>
                <a:ea typeface="Taipei Sans TC Beta" pitchFamily="2" charset="-120"/>
              </a:rPr>
              <a:t>return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result;</a:t>
            </a: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</a:t>
            </a:r>
          </a:p>
        </p:txBody>
      </p:sp>
      <p:pic>
        <p:nvPicPr>
          <p:cNvPr id="21" name="圖片 20" descr="一張含有 文字, 名片 的圖片&#10;&#10;自動產生的描述">
            <a:extLst>
              <a:ext uri="{FF2B5EF4-FFF2-40B4-BE49-F238E27FC236}">
                <a16:creationId xmlns:a16="http://schemas.microsoft.com/office/drawing/2014/main" id="{665AA886-9649-02A7-2CC5-637BCDD1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800" y="2889811"/>
            <a:ext cx="2171395" cy="2171395"/>
          </a:xfrm>
          <a:prstGeom prst="rect">
            <a:avLst/>
          </a:prstGeom>
        </p:spPr>
      </p:pic>
      <p:sp>
        <p:nvSpPr>
          <p:cNvPr id="23" name="Google Shape;14556;p38">
            <a:extLst>
              <a:ext uri="{FF2B5EF4-FFF2-40B4-BE49-F238E27FC236}">
                <a16:creationId xmlns:a16="http://schemas.microsoft.com/office/drawing/2014/main" id="{88AAB5D1-7F78-FBD2-F086-851DC8233E7F}"/>
              </a:ext>
            </a:extLst>
          </p:cNvPr>
          <p:cNvSpPr txBox="1">
            <a:spLocks/>
          </p:cNvSpPr>
          <p:nvPr/>
        </p:nvSpPr>
        <p:spPr>
          <a:xfrm>
            <a:off x="4572000" y="3728473"/>
            <a:ext cx="1042917" cy="49407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參數</a:t>
            </a:r>
            <a:endParaRPr lang="en-US" sz="28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4" name="Google Shape;14556;p38">
            <a:extLst>
              <a:ext uri="{FF2B5EF4-FFF2-40B4-BE49-F238E27FC236}">
                <a16:creationId xmlns:a16="http://schemas.microsoft.com/office/drawing/2014/main" id="{0756758C-65A8-DD00-4FD5-92C2A585B861}"/>
              </a:ext>
            </a:extLst>
          </p:cNvPr>
          <p:cNvSpPr txBox="1">
            <a:spLocks/>
          </p:cNvSpPr>
          <p:nvPr/>
        </p:nvSpPr>
        <p:spPr>
          <a:xfrm>
            <a:off x="7879195" y="3696330"/>
            <a:ext cx="1042917" cy="49407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結果</a:t>
            </a:r>
            <a:endParaRPr lang="en-US" sz="28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5" name="Google Shape;14556;p38">
            <a:extLst>
              <a:ext uri="{FF2B5EF4-FFF2-40B4-BE49-F238E27FC236}">
                <a16:creationId xmlns:a16="http://schemas.microsoft.com/office/drawing/2014/main" id="{D217504A-CB13-DB25-8E5E-C9673F0A1728}"/>
              </a:ext>
            </a:extLst>
          </p:cNvPr>
          <p:cNvSpPr txBox="1">
            <a:spLocks/>
          </p:cNvSpPr>
          <p:nvPr/>
        </p:nvSpPr>
        <p:spPr>
          <a:xfrm>
            <a:off x="720000" y="1115283"/>
            <a:ext cx="1042917" cy="49407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型態</a:t>
            </a:r>
            <a:endParaRPr lang="en-US" sz="2800" b="1" dirty="0">
              <a:solidFill>
                <a:schemeClr val="accent5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6" name="Google Shape;14556;p38">
            <a:extLst>
              <a:ext uri="{FF2B5EF4-FFF2-40B4-BE49-F238E27FC236}">
                <a16:creationId xmlns:a16="http://schemas.microsoft.com/office/drawing/2014/main" id="{69487629-362B-5344-9B45-29AD32265437}"/>
              </a:ext>
            </a:extLst>
          </p:cNvPr>
          <p:cNvSpPr txBox="1">
            <a:spLocks/>
          </p:cNvSpPr>
          <p:nvPr/>
        </p:nvSpPr>
        <p:spPr>
          <a:xfrm>
            <a:off x="2198280" y="1115283"/>
            <a:ext cx="1680300" cy="49407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函數名稱</a:t>
            </a:r>
            <a:endParaRPr lang="en-US" sz="28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7" name="Google Shape;14556;p38">
            <a:extLst>
              <a:ext uri="{FF2B5EF4-FFF2-40B4-BE49-F238E27FC236}">
                <a16:creationId xmlns:a16="http://schemas.microsoft.com/office/drawing/2014/main" id="{04FF8A3E-DF4A-026B-9D22-E8AA47CF1623}"/>
              </a:ext>
            </a:extLst>
          </p:cNvPr>
          <p:cNvSpPr txBox="1">
            <a:spLocks/>
          </p:cNvSpPr>
          <p:nvPr/>
        </p:nvSpPr>
        <p:spPr>
          <a:xfrm>
            <a:off x="4774767" y="1115283"/>
            <a:ext cx="1680300" cy="49407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參數</a:t>
            </a:r>
            <a:endParaRPr lang="en-US" sz="28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8" name="Google Shape;14556;p38">
            <a:extLst>
              <a:ext uri="{FF2B5EF4-FFF2-40B4-BE49-F238E27FC236}">
                <a16:creationId xmlns:a16="http://schemas.microsoft.com/office/drawing/2014/main" id="{B7FCD53E-8A6F-4ABC-0CB2-F7A0CCE44DCB}"/>
              </a:ext>
            </a:extLst>
          </p:cNvPr>
          <p:cNvSpPr txBox="1">
            <a:spLocks/>
          </p:cNvSpPr>
          <p:nvPr/>
        </p:nvSpPr>
        <p:spPr>
          <a:xfrm>
            <a:off x="1848783" y="3449295"/>
            <a:ext cx="1680300" cy="49407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chemeClr val="accent3"/>
                </a:solidFill>
                <a:latin typeface="Taipei Sans TC Beta" pitchFamily="2" charset="-120"/>
                <a:ea typeface="Taipei Sans TC Beta" pitchFamily="2" charset="-120"/>
              </a:rPr>
              <a:t>結果回傳</a:t>
            </a:r>
            <a:endParaRPr lang="en-US" sz="2800" b="1" dirty="0">
              <a:solidFill>
                <a:schemeClr val="accent3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85221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en-US" sz="2800" dirty="0">
                <a:solidFill>
                  <a:schemeClr val="bg2"/>
                </a:solidFill>
              </a:rPr>
              <a:t>function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7091475" y="46940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3C2CC7C3-AB1A-F119-5B89-882BC21F0958}"/>
              </a:ext>
            </a:extLst>
          </p:cNvPr>
          <p:cNvSpPr txBox="1">
            <a:spLocks/>
          </p:cNvSpPr>
          <p:nvPr/>
        </p:nvSpPr>
        <p:spPr>
          <a:xfrm>
            <a:off x="890654" y="1520265"/>
            <a:ext cx="6462735" cy="254433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int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calculator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(</a:t>
            </a:r>
            <a:r>
              <a:rPr lang="en-US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int a, int b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){</a:t>
            </a: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int result = a * b + b ;</a:t>
            </a: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</a:t>
            </a:r>
            <a:r>
              <a:rPr lang="en-US" sz="4000" b="1" dirty="0">
                <a:solidFill>
                  <a:schemeClr val="accent3"/>
                </a:solidFill>
                <a:latin typeface="Taipei Sans TC Beta" pitchFamily="2" charset="-120"/>
                <a:ea typeface="Taipei Sans TC Beta" pitchFamily="2" charset="-120"/>
              </a:rPr>
              <a:t>return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result;</a:t>
            </a: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</a:t>
            </a:r>
          </a:p>
        </p:txBody>
      </p:sp>
      <p:pic>
        <p:nvPicPr>
          <p:cNvPr id="21" name="圖片 20" descr="一張含有 文字, 名片 的圖片&#10;&#10;自動產生的描述">
            <a:extLst>
              <a:ext uri="{FF2B5EF4-FFF2-40B4-BE49-F238E27FC236}">
                <a16:creationId xmlns:a16="http://schemas.microsoft.com/office/drawing/2014/main" id="{665AA886-9649-02A7-2CC5-637BCDD1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800" y="2889811"/>
            <a:ext cx="2171395" cy="2171395"/>
          </a:xfrm>
          <a:prstGeom prst="rect">
            <a:avLst/>
          </a:prstGeom>
        </p:spPr>
      </p:pic>
      <p:sp>
        <p:nvSpPr>
          <p:cNvPr id="23" name="Google Shape;14556;p38">
            <a:extLst>
              <a:ext uri="{FF2B5EF4-FFF2-40B4-BE49-F238E27FC236}">
                <a16:creationId xmlns:a16="http://schemas.microsoft.com/office/drawing/2014/main" id="{88AAB5D1-7F78-FBD2-F086-851DC8233E7F}"/>
              </a:ext>
            </a:extLst>
          </p:cNvPr>
          <p:cNvSpPr txBox="1">
            <a:spLocks/>
          </p:cNvSpPr>
          <p:nvPr/>
        </p:nvSpPr>
        <p:spPr>
          <a:xfrm>
            <a:off x="4572000" y="3728473"/>
            <a:ext cx="1042917" cy="49407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參數</a:t>
            </a:r>
            <a:endParaRPr lang="en-US" sz="28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4" name="Google Shape;14556;p38">
            <a:extLst>
              <a:ext uri="{FF2B5EF4-FFF2-40B4-BE49-F238E27FC236}">
                <a16:creationId xmlns:a16="http://schemas.microsoft.com/office/drawing/2014/main" id="{0756758C-65A8-DD00-4FD5-92C2A585B861}"/>
              </a:ext>
            </a:extLst>
          </p:cNvPr>
          <p:cNvSpPr txBox="1">
            <a:spLocks/>
          </p:cNvSpPr>
          <p:nvPr/>
        </p:nvSpPr>
        <p:spPr>
          <a:xfrm>
            <a:off x="7879195" y="3696330"/>
            <a:ext cx="1042917" cy="49407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結果</a:t>
            </a:r>
            <a:endParaRPr lang="en-US" sz="28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5" name="Google Shape;14556;p38">
            <a:extLst>
              <a:ext uri="{FF2B5EF4-FFF2-40B4-BE49-F238E27FC236}">
                <a16:creationId xmlns:a16="http://schemas.microsoft.com/office/drawing/2014/main" id="{D217504A-CB13-DB25-8E5E-C9673F0A1728}"/>
              </a:ext>
            </a:extLst>
          </p:cNvPr>
          <p:cNvSpPr txBox="1">
            <a:spLocks/>
          </p:cNvSpPr>
          <p:nvPr/>
        </p:nvSpPr>
        <p:spPr>
          <a:xfrm>
            <a:off x="720000" y="1115283"/>
            <a:ext cx="1042917" cy="49407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型態</a:t>
            </a:r>
            <a:endParaRPr lang="en-US" sz="2800" b="1" dirty="0">
              <a:solidFill>
                <a:schemeClr val="accent5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6" name="Google Shape;14556;p38">
            <a:extLst>
              <a:ext uri="{FF2B5EF4-FFF2-40B4-BE49-F238E27FC236}">
                <a16:creationId xmlns:a16="http://schemas.microsoft.com/office/drawing/2014/main" id="{69487629-362B-5344-9B45-29AD32265437}"/>
              </a:ext>
            </a:extLst>
          </p:cNvPr>
          <p:cNvSpPr txBox="1">
            <a:spLocks/>
          </p:cNvSpPr>
          <p:nvPr/>
        </p:nvSpPr>
        <p:spPr>
          <a:xfrm>
            <a:off x="2198280" y="1115283"/>
            <a:ext cx="1680300" cy="49407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函數名稱</a:t>
            </a:r>
            <a:endParaRPr lang="en-US" sz="28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7" name="Google Shape;14556;p38">
            <a:extLst>
              <a:ext uri="{FF2B5EF4-FFF2-40B4-BE49-F238E27FC236}">
                <a16:creationId xmlns:a16="http://schemas.microsoft.com/office/drawing/2014/main" id="{04FF8A3E-DF4A-026B-9D22-E8AA47CF1623}"/>
              </a:ext>
            </a:extLst>
          </p:cNvPr>
          <p:cNvSpPr txBox="1">
            <a:spLocks/>
          </p:cNvSpPr>
          <p:nvPr/>
        </p:nvSpPr>
        <p:spPr>
          <a:xfrm>
            <a:off x="4774767" y="1115283"/>
            <a:ext cx="1680300" cy="49407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參數</a:t>
            </a:r>
            <a:endParaRPr lang="en-US" sz="28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8" name="Google Shape;14556;p38">
            <a:extLst>
              <a:ext uri="{FF2B5EF4-FFF2-40B4-BE49-F238E27FC236}">
                <a16:creationId xmlns:a16="http://schemas.microsoft.com/office/drawing/2014/main" id="{B7FCD53E-8A6F-4ABC-0CB2-F7A0CCE44DCB}"/>
              </a:ext>
            </a:extLst>
          </p:cNvPr>
          <p:cNvSpPr txBox="1">
            <a:spLocks/>
          </p:cNvSpPr>
          <p:nvPr/>
        </p:nvSpPr>
        <p:spPr>
          <a:xfrm>
            <a:off x="1848783" y="3449295"/>
            <a:ext cx="1680300" cy="49407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chemeClr val="accent3"/>
                </a:solidFill>
                <a:latin typeface="Taipei Sans TC Beta" pitchFamily="2" charset="-120"/>
                <a:ea typeface="Taipei Sans TC Beta" pitchFamily="2" charset="-120"/>
              </a:rPr>
              <a:t>結果回傳</a:t>
            </a:r>
            <a:endParaRPr lang="en-US" sz="2800" b="1" dirty="0">
              <a:solidFill>
                <a:schemeClr val="accent3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8128C03F-DCCB-6C32-F5BB-2DA25A182A10}"/>
              </a:ext>
            </a:extLst>
          </p:cNvPr>
          <p:cNvSpPr txBox="1">
            <a:spLocks/>
          </p:cNvSpPr>
          <p:nvPr/>
        </p:nvSpPr>
        <p:spPr>
          <a:xfrm rot="20543652">
            <a:off x="1762987" y="1922979"/>
            <a:ext cx="5699903" cy="83873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sz="13800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</a:rPr>
              <a:t>霧煞煞 </a:t>
            </a:r>
            <a:r>
              <a:rPr lang="en-US" altLang="zh-TW" sz="13800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</a:rPr>
              <a:t>?</a:t>
            </a:r>
            <a:endParaRPr lang="en-US" sz="19900" b="1" dirty="0">
              <a:solidFill>
                <a:schemeClr val="tx1"/>
              </a:solidFill>
              <a:highlight>
                <a:srgbClr val="FFFF00"/>
              </a:highlight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85261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73" name="Google Shape;14373;p35"/>
          <p:cNvGrpSpPr/>
          <p:nvPr/>
        </p:nvGrpSpPr>
        <p:grpSpPr>
          <a:xfrm>
            <a:off x="3800923" y="862632"/>
            <a:ext cx="1542298" cy="1547985"/>
            <a:chOff x="720000" y="1540425"/>
            <a:chExt cx="833900" cy="836975"/>
          </a:xfrm>
        </p:grpSpPr>
        <p:sp>
          <p:nvSpPr>
            <p:cNvPr id="14374" name="Google Shape;14374;p35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2968"/>
                <a:gd name="adj2" fmla="val 2135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75" name="Google Shape;14375;p35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4376" name="Google Shape;14376;p35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7" name="Google Shape;14377;p35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8" name="Google Shape;14378;p35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9" name="Google Shape;14379;p35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80" name="Google Shape;14380;p35"/>
          <p:cNvSpPr txBox="1">
            <a:spLocks noGrp="1"/>
          </p:cNvSpPr>
          <p:nvPr>
            <p:ph type="title" idx="4294967295"/>
          </p:nvPr>
        </p:nvSpPr>
        <p:spPr>
          <a:xfrm>
            <a:off x="3871375" y="1355863"/>
            <a:ext cx="1624800" cy="74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r>
              <a:rPr lang="en" dirty="0"/>
              <a:t>.</a:t>
            </a:r>
            <a:endParaRPr dirty="0"/>
          </a:p>
        </p:txBody>
      </p:sp>
      <p:sp>
        <p:nvSpPr>
          <p:cNvPr id="14381" name="Google Shape;14381;p35"/>
          <p:cNvSpPr txBox="1">
            <a:spLocks noGrp="1"/>
          </p:cNvSpPr>
          <p:nvPr>
            <p:ph type="title" idx="4294967295"/>
          </p:nvPr>
        </p:nvSpPr>
        <p:spPr>
          <a:xfrm>
            <a:off x="2126100" y="2751613"/>
            <a:ext cx="4891800" cy="74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Cubic 11" pitchFamily="2" charset="-128"/>
                <a:ea typeface="Cubic 11" pitchFamily="2" charset="-128"/>
              </a:rPr>
              <a:t>程式教學 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(</a:t>
            </a:r>
            <a:r>
              <a:rPr lang="zh-TW" altLang="en-US" sz="3200" dirty="0">
                <a:latin typeface="Cubic 11" pitchFamily="2" charset="-128"/>
                <a:ea typeface="Cubic 11" pitchFamily="2" charset="-128"/>
              </a:rPr>
              <a:t>環境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/</a:t>
            </a:r>
            <a:r>
              <a:rPr lang="zh-TW" altLang="en-US" sz="3200" dirty="0">
                <a:latin typeface="Cubic 11" pitchFamily="2" charset="-128"/>
                <a:ea typeface="Cubic 11" pitchFamily="2" charset="-128"/>
              </a:rPr>
              <a:t>燒錄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)</a:t>
            </a:r>
            <a:endParaRPr sz="3200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2" name="Google Shape;446;p2">
            <a:extLst>
              <a:ext uri="{FF2B5EF4-FFF2-40B4-BE49-F238E27FC236}">
                <a16:creationId xmlns:a16="http://schemas.microsoft.com/office/drawing/2014/main" id="{B0F9E82F-3FB8-74E4-6CC1-7F14F68E3FF6}"/>
              </a:ext>
            </a:extLst>
          </p:cNvPr>
          <p:cNvGrpSpPr/>
          <p:nvPr/>
        </p:nvGrpSpPr>
        <p:grpSpPr>
          <a:xfrm>
            <a:off x="7668202" y="1636625"/>
            <a:ext cx="1049633" cy="523940"/>
            <a:chOff x="138482" y="584556"/>
            <a:chExt cx="1049633" cy="523940"/>
          </a:xfrm>
        </p:grpSpPr>
        <p:sp>
          <p:nvSpPr>
            <p:cNvPr id="3" name="Google Shape;447;p2">
              <a:extLst>
                <a:ext uri="{FF2B5EF4-FFF2-40B4-BE49-F238E27FC236}">
                  <a16:creationId xmlns:a16="http://schemas.microsoft.com/office/drawing/2014/main" id="{0854AF6B-4DA4-C57F-F6BC-2A695DF5C33C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48;p2">
              <a:extLst>
                <a:ext uri="{FF2B5EF4-FFF2-40B4-BE49-F238E27FC236}">
                  <a16:creationId xmlns:a16="http://schemas.microsoft.com/office/drawing/2014/main" id="{DDF8EC3C-759A-576C-C776-DEB58CF7DB8B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9;p2">
              <a:extLst>
                <a:ext uri="{FF2B5EF4-FFF2-40B4-BE49-F238E27FC236}">
                  <a16:creationId xmlns:a16="http://schemas.microsoft.com/office/drawing/2014/main" id="{7CD86408-D56F-E7C8-BBAC-C95DB77718A1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50;p2">
              <a:extLst>
                <a:ext uri="{FF2B5EF4-FFF2-40B4-BE49-F238E27FC236}">
                  <a16:creationId xmlns:a16="http://schemas.microsoft.com/office/drawing/2014/main" id="{20556476-6CDE-4121-8982-A3B710C1D49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1;p2">
              <a:extLst>
                <a:ext uri="{FF2B5EF4-FFF2-40B4-BE49-F238E27FC236}">
                  <a16:creationId xmlns:a16="http://schemas.microsoft.com/office/drawing/2014/main" id="{197A45F5-3860-250B-AA67-61ABB2CC8B45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2;p2">
              <a:extLst>
                <a:ext uri="{FF2B5EF4-FFF2-40B4-BE49-F238E27FC236}">
                  <a16:creationId xmlns:a16="http://schemas.microsoft.com/office/drawing/2014/main" id="{195877BB-CC89-9C99-3973-63AEC98ECEB8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3;p2">
              <a:extLst>
                <a:ext uri="{FF2B5EF4-FFF2-40B4-BE49-F238E27FC236}">
                  <a16:creationId xmlns:a16="http://schemas.microsoft.com/office/drawing/2014/main" id="{C1DF8FA3-F295-DF6C-7904-1F98B44CC621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4;p2">
              <a:extLst>
                <a:ext uri="{FF2B5EF4-FFF2-40B4-BE49-F238E27FC236}">
                  <a16:creationId xmlns:a16="http://schemas.microsoft.com/office/drawing/2014/main" id="{609D434E-4BCE-AD95-005C-8E62433C0DCC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5;p2">
              <a:extLst>
                <a:ext uri="{FF2B5EF4-FFF2-40B4-BE49-F238E27FC236}">
                  <a16:creationId xmlns:a16="http://schemas.microsoft.com/office/drawing/2014/main" id="{68A70347-5343-F215-CA5D-260DE0E6BC00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6;p2">
              <a:extLst>
                <a:ext uri="{FF2B5EF4-FFF2-40B4-BE49-F238E27FC236}">
                  <a16:creationId xmlns:a16="http://schemas.microsoft.com/office/drawing/2014/main" id="{59196FDB-7E09-0754-3FD8-3C0A2A948EA0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7;p2">
              <a:extLst>
                <a:ext uri="{FF2B5EF4-FFF2-40B4-BE49-F238E27FC236}">
                  <a16:creationId xmlns:a16="http://schemas.microsoft.com/office/drawing/2014/main" id="{C95E7195-50F2-97AC-740A-47E8BFBBB77A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8;p2">
              <a:extLst>
                <a:ext uri="{FF2B5EF4-FFF2-40B4-BE49-F238E27FC236}">
                  <a16:creationId xmlns:a16="http://schemas.microsoft.com/office/drawing/2014/main" id="{DAE82A07-A34E-530E-3F13-EB1AFEBEF6E1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9;p2">
              <a:extLst>
                <a:ext uri="{FF2B5EF4-FFF2-40B4-BE49-F238E27FC236}">
                  <a16:creationId xmlns:a16="http://schemas.microsoft.com/office/drawing/2014/main" id="{7083D93D-9F02-34E6-DFA7-AA53D0B95F42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60;p2">
              <a:extLst>
                <a:ext uri="{FF2B5EF4-FFF2-40B4-BE49-F238E27FC236}">
                  <a16:creationId xmlns:a16="http://schemas.microsoft.com/office/drawing/2014/main" id="{D789B4F1-881F-2A81-57C6-EC1EF475D654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1;p2">
              <a:extLst>
                <a:ext uri="{FF2B5EF4-FFF2-40B4-BE49-F238E27FC236}">
                  <a16:creationId xmlns:a16="http://schemas.microsoft.com/office/drawing/2014/main" id="{86A06667-3C0C-72ED-FEED-0B74462F090E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446;p2">
            <a:extLst>
              <a:ext uri="{FF2B5EF4-FFF2-40B4-BE49-F238E27FC236}">
                <a16:creationId xmlns:a16="http://schemas.microsoft.com/office/drawing/2014/main" id="{F1A7D3DC-254C-76BC-48AB-E0F2776B9BDB}"/>
              </a:ext>
            </a:extLst>
          </p:cNvPr>
          <p:cNvGrpSpPr/>
          <p:nvPr/>
        </p:nvGrpSpPr>
        <p:grpSpPr>
          <a:xfrm>
            <a:off x="335714" y="1374655"/>
            <a:ext cx="1049633" cy="523940"/>
            <a:chOff x="138482" y="584556"/>
            <a:chExt cx="1049633" cy="523940"/>
          </a:xfrm>
        </p:grpSpPr>
        <p:sp>
          <p:nvSpPr>
            <p:cNvPr id="19" name="Google Shape;447;p2">
              <a:extLst>
                <a:ext uri="{FF2B5EF4-FFF2-40B4-BE49-F238E27FC236}">
                  <a16:creationId xmlns:a16="http://schemas.microsoft.com/office/drawing/2014/main" id="{1356C478-0319-FBF9-9B26-CBC5E64AEC52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8;p2">
              <a:extLst>
                <a:ext uri="{FF2B5EF4-FFF2-40B4-BE49-F238E27FC236}">
                  <a16:creationId xmlns:a16="http://schemas.microsoft.com/office/drawing/2014/main" id="{DC82531F-8541-5474-BDBF-FEBD1E162C0D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9;p2">
              <a:extLst>
                <a:ext uri="{FF2B5EF4-FFF2-40B4-BE49-F238E27FC236}">
                  <a16:creationId xmlns:a16="http://schemas.microsoft.com/office/drawing/2014/main" id="{B424E4F6-C37C-E9D7-01B4-B2271AAE6FC1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0;p2">
              <a:extLst>
                <a:ext uri="{FF2B5EF4-FFF2-40B4-BE49-F238E27FC236}">
                  <a16:creationId xmlns:a16="http://schemas.microsoft.com/office/drawing/2014/main" id="{0646400C-AC4E-BD55-350F-CE60EB321029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1;p2">
              <a:extLst>
                <a:ext uri="{FF2B5EF4-FFF2-40B4-BE49-F238E27FC236}">
                  <a16:creationId xmlns:a16="http://schemas.microsoft.com/office/drawing/2014/main" id="{8212E67D-24AA-C921-4AF2-5DFCBE4E313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2;p2">
              <a:extLst>
                <a:ext uri="{FF2B5EF4-FFF2-40B4-BE49-F238E27FC236}">
                  <a16:creationId xmlns:a16="http://schemas.microsoft.com/office/drawing/2014/main" id="{31347F19-2C70-ED62-1DDC-7B07FCA88F0F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3;p2">
              <a:extLst>
                <a:ext uri="{FF2B5EF4-FFF2-40B4-BE49-F238E27FC236}">
                  <a16:creationId xmlns:a16="http://schemas.microsoft.com/office/drawing/2014/main" id="{3C3B41DB-E5BF-6039-567B-86019B12A52F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4;p2">
              <a:extLst>
                <a:ext uri="{FF2B5EF4-FFF2-40B4-BE49-F238E27FC236}">
                  <a16:creationId xmlns:a16="http://schemas.microsoft.com/office/drawing/2014/main" id="{5D40F0F5-8EAD-8429-2F87-8459EC49FC78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5;p2">
              <a:extLst>
                <a:ext uri="{FF2B5EF4-FFF2-40B4-BE49-F238E27FC236}">
                  <a16:creationId xmlns:a16="http://schemas.microsoft.com/office/drawing/2014/main" id="{28377A8F-EF5C-DD41-5931-04D13CB808C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6;p2">
              <a:extLst>
                <a:ext uri="{FF2B5EF4-FFF2-40B4-BE49-F238E27FC236}">
                  <a16:creationId xmlns:a16="http://schemas.microsoft.com/office/drawing/2014/main" id="{DEBFFDB3-0F69-58AE-C8AF-957A995DAF3F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7;p2">
              <a:extLst>
                <a:ext uri="{FF2B5EF4-FFF2-40B4-BE49-F238E27FC236}">
                  <a16:creationId xmlns:a16="http://schemas.microsoft.com/office/drawing/2014/main" id="{29D9B512-52C5-C00D-C67C-58A6E341CBBA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8;p2">
              <a:extLst>
                <a:ext uri="{FF2B5EF4-FFF2-40B4-BE49-F238E27FC236}">
                  <a16:creationId xmlns:a16="http://schemas.microsoft.com/office/drawing/2014/main" id="{FFF8DCC8-AAD5-963A-F332-67EA07D2DB02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9;p2">
              <a:extLst>
                <a:ext uri="{FF2B5EF4-FFF2-40B4-BE49-F238E27FC236}">
                  <a16:creationId xmlns:a16="http://schemas.microsoft.com/office/drawing/2014/main" id="{9A86924D-B140-8F16-58A6-9CC74C686008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60;p2">
              <a:extLst>
                <a:ext uri="{FF2B5EF4-FFF2-40B4-BE49-F238E27FC236}">
                  <a16:creationId xmlns:a16="http://schemas.microsoft.com/office/drawing/2014/main" id="{F86A1568-C385-8528-80AE-0CB1C031B528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61;p2">
              <a:extLst>
                <a:ext uri="{FF2B5EF4-FFF2-40B4-BE49-F238E27FC236}">
                  <a16:creationId xmlns:a16="http://schemas.microsoft.com/office/drawing/2014/main" id="{90490273-E924-99D5-74DB-9855B9FE15C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14039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遊戲機燒錄方式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421F7AC-A401-2B3E-78C2-5161C7FF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719" y1="14247" x2="52188" y2="15205"/>
                        <a14:foregroundMark x1="51719" y1="13288" x2="51771" y2="15205"/>
                        <a14:backgroundMark x1="64688" y1="31781" x2="64688" y2="31781"/>
                      </a14:backgroundRemoval>
                    </a14:imgEffect>
                  </a14:imgLayer>
                </a14:imgProps>
              </a:ext>
            </a:extLst>
          </a:blip>
          <a:srcRect l="38718" t="8753" r="29316" b="8450"/>
          <a:stretch/>
        </p:blipFill>
        <p:spPr>
          <a:xfrm>
            <a:off x="2994484" y="1234555"/>
            <a:ext cx="3709183" cy="3652697"/>
          </a:xfrm>
          <a:prstGeom prst="rect">
            <a:avLst/>
          </a:prstGeom>
        </p:spPr>
      </p:pic>
      <p:sp>
        <p:nvSpPr>
          <p:cNvPr id="4" name="Google Shape;14556;p38">
            <a:extLst>
              <a:ext uri="{FF2B5EF4-FFF2-40B4-BE49-F238E27FC236}">
                <a16:creationId xmlns:a16="http://schemas.microsoft.com/office/drawing/2014/main" id="{3EE2A486-7700-7AEF-DB59-8F533070F2B1}"/>
              </a:ext>
            </a:extLst>
          </p:cNvPr>
          <p:cNvSpPr txBox="1">
            <a:spLocks/>
          </p:cNvSpPr>
          <p:nvPr/>
        </p:nvSpPr>
        <p:spPr>
          <a:xfrm>
            <a:off x="1072747" y="2601303"/>
            <a:ext cx="192173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latin typeface="Taipei Sans TC Beta" pitchFamily="2" charset="-120"/>
                <a:ea typeface="Taipei Sans TC Beta" pitchFamily="2" charset="-120"/>
              </a:rPr>
              <a:t>沒有</a:t>
            </a:r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USB</a:t>
            </a:r>
            <a:r>
              <a:rPr lang="zh-TW" altLang="en-US" sz="2800" b="1" dirty="0">
                <a:latin typeface="Taipei Sans TC Beta" pitchFamily="2" charset="-120"/>
                <a:ea typeface="Taipei Sans TC Beta" pitchFamily="2" charset="-120"/>
              </a:rPr>
              <a:t>孔 </a:t>
            </a:r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!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DF0E355-6FD2-F16F-EAEB-CB4D9AE04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874" y="3323639"/>
            <a:ext cx="1177754" cy="117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8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遊戲機燒錄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sp>
        <p:nvSpPr>
          <p:cNvPr id="4" name="Google Shape;14556;p38">
            <a:extLst>
              <a:ext uri="{FF2B5EF4-FFF2-40B4-BE49-F238E27FC236}">
                <a16:creationId xmlns:a16="http://schemas.microsoft.com/office/drawing/2014/main" id="{3EE2A486-7700-7AEF-DB59-8F533070F2B1}"/>
              </a:ext>
            </a:extLst>
          </p:cNvPr>
          <p:cNvSpPr txBox="1">
            <a:spLocks/>
          </p:cNvSpPr>
          <p:nvPr/>
        </p:nvSpPr>
        <p:spPr>
          <a:xfrm>
            <a:off x="1827749" y="2131752"/>
            <a:ext cx="940408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ICSP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EF75F8E-E54B-3F64-31E9-72923CD389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5597" t="6241" r="36386" b="10707"/>
          <a:stretch/>
        </p:blipFill>
        <p:spPr>
          <a:xfrm>
            <a:off x="3121463" y="1017725"/>
            <a:ext cx="2561862" cy="2887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0207CD1-B046-4485-35D7-6C6BCAEB5569}"/>
              </a:ext>
            </a:extLst>
          </p:cNvPr>
          <p:cNvSpPr/>
          <p:nvPr/>
        </p:nvSpPr>
        <p:spPr>
          <a:xfrm>
            <a:off x="3355259" y="2061976"/>
            <a:ext cx="523567" cy="59915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0EDC6EC-010B-E8C4-6CDE-20A56E32109A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2768157" y="2361552"/>
            <a:ext cx="58710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Google Shape;14556;p38">
            <a:extLst>
              <a:ext uri="{FF2B5EF4-FFF2-40B4-BE49-F238E27FC236}">
                <a16:creationId xmlns:a16="http://schemas.microsoft.com/office/drawing/2014/main" id="{CA8696E9-9F2D-CE25-25CD-C5DD5D7B616F}"/>
              </a:ext>
            </a:extLst>
          </p:cNvPr>
          <p:cNvSpPr txBox="1">
            <a:spLocks/>
          </p:cNvSpPr>
          <p:nvPr/>
        </p:nvSpPr>
        <p:spPr>
          <a:xfrm>
            <a:off x="1155076" y="4067565"/>
            <a:ext cx="7509601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ntegrated </a:t>
            </a:r>
            <a:r>
              <a:rPr lang="en-US" sz="40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C</a:t>
            </a:r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ircuit </a:t>
            </a:r>
            <a:r>
              <a:rPr lang="en-US" sz="40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S</a:t>
            </a:r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erial </a:t>
            </a:r>
            <a:r>
              <a:rPr lang="en-US" sz="40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P</a:t>
            </a:r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rogramming</a:t>
            </a:r>
          </a:p>
        </p:txBody>
      </p:sp>
    </p:spTree>
    <p:extLst>
      <p:ext uri="{BB962C8B-B14F-4D97-AF65-F5344CB8AC3E}">
        <p14:creationId xmlns:p14="http://schemas.microsoft.com/office/powerpoint/2010/main" val="4951952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DDB0D09C-E287-FD48-3D19-98982E2FF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453" y="1326912"/>
            <a:ext cx="4133094" cy="29980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833D90-34F2-5A2F-2278-6A3A1976F8F4}"/>
              </a:ext>
            </a:extLst>
          </p:cNvPr>
          <p:cNvSpPr/>
          <p:nvPr/>
        </p:nvSpPr>
        <p:spPr>
          <a:xfrm>
            <a:off x="3690343" y="2071459"/>
            <a:ext cx="576860" cy="61943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4556;p38">
            <a:extLst>
              <a:ext uri="{FF2B5EF4-FFF2-40B4-BE49-F238E27FC236}">
                <a16:creationId xmlns:a16="http://schemas.microsoft.com/office/drawing/2014/main" id="{7AB7A25B-1548-7B90-23E4-DB9C2A45E9C6}"/>
              </a:ext>
            </a:extLst>
          </p:cNvPr>
          <p:cNvSpPr txBox="1">
            <a:spLocks/>
          </p:cNvSpPr>
          <p:nvPr/>
        </p:nvSpPr>
        <p:spPr>
          <a:xfrm>
            <a:off x="441156" y="4385135"/>
            <a:ext cx="315548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latin typeface="Taipei Sans TC Beta" pitchFamily="2" charset="-120"/>
                <a:ea typeface="Taipei Sans TC Beta" pitchFamily="2" charset="-120"/>
              </a:rPr>
              <a:t>相同功能 </a:t>
            </a:r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: </a:t>
            </a:r>
            <a:r>
              <a:rPr lang="en-US" altLang="zh-TW" sz="2800" b="1" dirty="0" err="1">
                <a:latin typeface="Taipei Sans TC Beta" pitchFamily="2" charset="-120"/>
                <a:ea typeface="Taipei Sans TC Beta" pitchFamily="2" charset="-120"/>
              </a:rPr>
              <a:t>USBasp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233B058-8F68-DA2D-C5F5-7DE89E748561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flipH="1">
            <a:off x="2505453" y="2381176"/>
            <a:ext cx="1184890" cy="4447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Picture 2" descr="Programmer USBasp - TINUSAUR">
            <a:extLst>
              <a:ext uri="{FF2B5EF4-FFF2-40B4-BE49-F238E27FC236}">
                <a16:creationId xmlns:a16="http://schemas.microsoft.com/office/drawing/2014/main" id="{F72F37E4-61DB-8F8D-C112-C1B049236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448" y1="20000" x2="41615" y2="26944"/>
                        <a14:foregroundMark x1="55833" y1="13796" x2="54896" y2="18148"/>
                        <a14:foregroundMark x1="54063" y1="11019" x2="53177" y2="14259"/>
                        <a14:foregroundMark x1="42448" y1="68704" x2="40521" y2="70000"/>
                        <a14:foregroundMark x1="35104" y1="76204" x2="31354" y2="80278"/>
                        <a14:foregroundMark x1="32917" y1="83519" x2="32917" y2="85833"/>
                        <a14:foregroundMark x1="31719" y1="81389" x2="31497" y2="82648"/>
                        <a14:foregroundMark x1="31269" y1="83573" x2="31354" y2="84815"/>
                        <a14:foregroundMark x1="29948" y1="80093" x2="30156" y2="80926"/>
                        <a14:foregroundMark x1="44740" y1="78796" x2="44948" y2="79259"/>
                        <a14:backgroundMark x1="53438" y1="38704" x2="53438" y2="38704"/>
                        <a14:backgroundMark x1="51146" y1="40648" x2="48385" y2="43796"/>
                        <a14:backgroundMark x1="51042" y1="35648" x2="50417" y2="35926"/>
                        <a14:backgroundMark x1="30208" y1="82778" x2="30260" y2="83148"/>
                        <a14:backgroundMark x1="29948" y1="81759" x2="30208" y2="82870"/>
                        <a14:backgroundMark x1="30417" y1="83426" x2="30573" y2="84074"/>
                        <a14:backgroundMark x1="31146" y1="85000" x2="31198" y2="85833"/>
                        <a14:backgroundMark x1="43594" y1="78704" x2="43594" y2="78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24" t="6209" r="20651" b="9409"/>
          <a:stretch/>
        </p:blipFill>
        <p:spPr bwMode="auto">
          <a:xfrm>
            <a:off x="364164" y="2449411"/>
            <a:ext cx="1982793" cy="14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標題 1">
            <a:extLst>
              <a:ext uri="{FF2B5EF4-FFF2-40B4-BE49-F238E27FC236}">
                <a16:creationId xmlns:a16="http://schemas.microsoft.com/office/drawing/2014/main" id="{7C450D9B-9C39-CCB5-BD12-FF5DA254917D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遊戲機燒錄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4354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F91A482B-0486-CC93-D7D6-D34E1D5DDB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焊接 注意事項</a:t>
            </a:r>
            <a:endParaRPr lang="en-US" sz="2800" b="1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3" name="Google Shape;15929;p55">
            <a:extLst>
              <a:ext uri="{FF2B5EF4-FFF2-40B4-BE49-F238E27FC236}">
                <a16:creationId xmlns:a16="http://schemas.microsoft.com/office/drawing/2014/main" id="{29EA81CD-3C1E-18DA-1EBA-F66A3E28094D}"/>
              </a:ext>
            </a:extLst>
          </p:cNvPr>
          <p:cNvGrpSpPr/>
          <p:nvPr/>
        </p:nvGrpSpPr>
        <p:grpSpPr>
          <a:xfrm>
            <a:off x="1836845" y="1317514"/>
            <a:ext cx="5469933" cy="2817627"/>
            <a:chOff x="1783594" y="620894"/>
            <a:chExt cx="5498525" cy="2832356"/>
          </a:xfrm>
        </p:grpSpPr>
        <p:sp>
          <p:nvSpPr>
            <p:cNvPr id="4" name="Google Shape;15930;p55">
              <a:extLst>
                <a:ext uri="{FF2B5EF4-FFF2-40B4-BE49-F238E27FC236}">
                  <a16:creationId xmlns:a16="http://schemas.microsoft.com/office/drawing/2014/main" id="{19D7981E-8B17-5AE3-C88A-4B33AC4EA8CD}"/>
                </a:ext>
              </a:extLst>
            </p:cNvPr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name="adj1" fmla="val -57170"/>
                <a:gd name="adj2" fmla="val 2087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931;p55">
              <a:extLst>
                <a:ext uri="{FF2B5EF4-FFF2-40B4-BE49-F238E27FC236}">
                  <a16:creationId xmlns:a16="http://schemas.microsoft.com/office/drawing/2014/main" id="{52ACBACE-0940-9796-31C4-C242131359C5}"/>
                </a:ext>
              </a:extLst>
            </p:cNvPr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932;p55">
              <a:extLst>
                <a:ext uri="{FF2B5EF4-FFF2-40B4-BE49-F238E27FC236}">
                  <a16:creationId xmlns:a16="http://schemas.microsoft.com/office/drawing/2014/main" id="{800F6AD4-3FC4-8A07-F6A5-811177265C35}"/>
                </a:ext>
              </a:extLst>
            </p:cNvPr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33;p55">
              <a:extLst>
                <a:ext uri="{FF2B5EF4-FFF2-40B4-BE49-F238E27FC236}">
                  <a16:creationId xmlns:a16="http://schemas.microsoft.com/office/drawing/2014/main" id="{281713C5-8D64-EC64-3136-E9429F756A4C}"/>
                </a:ext>
              </a:extLst>
            </p:cNvPr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934;p55">
              <a:extLst>
                <a:ext uri="{FF2B5EF4-FFF2-40B4-BE49-F238E27FC236}">
                  <a16:creationId xmlns:a16="http://schemas.microsoft.com/office/drawing/2014/main" id="{E8E90E7A-13C4-EB42-3983-36AA59144534}"/>
                </a:ext>
              </a:extLst>
            </p:cNvPr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5935;p55">
            <a:extLst>
              <a:ext uri="{FF2B5EF4-FFF2-40B4-BE49-F238E27FC236}">
                <a16:creationId xmlns:a16="http://schemas.microsoft.com/office/drawing/2014/main" id="{EBD31118-6CCA-369C-EF40-E61182D0F006}"/>
              </a:ext>
            </a:extLst>
          </p:cNvPr>
          <p:cNvSpPr txBox="1"/>
          <p:nvPr/>
        </p:nvSpPr>
        <p:spPr>
          <a:xfrm>
            <a:off x="2890684" y="1655895"/>
            <a:ext cx="4279259" cy="21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■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海綿沾水，不會滴水 </a:t>
            </a:r>
            <a:r>
              <a:rPr lang="en-US" altLang="zh-TW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!</a:t>
            </a: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■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右撇子 </a:t>
            </a:r>
            <a:r>
              <a:rPr lang="en-US" altLang="zh-TW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?</a:t>
            </a: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焊槍和放右邊</a:t>
            </a: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■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焊每個點前，上一點點焊錫 </a:t>
            </a:r>
            <a:r>
              <a:rPr lang="en-US" altLang="zh-TW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!</a:t>
            </a: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■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不要燒到桌子和電線 </a:t>
            </a:r>
            <a:r>
              <a:rPr lang="en-US" altLang="zh-TW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QQ</a:t>
            </a: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■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長時間沒用</a:t>
            </a:r>
            <a:r>
              <a:rPr lang="en-US" altLang="zh-TW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?</a:t>
            </a: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記得斷電喔</a:t>
            </a:r>
            <a:endParaRPr lang="en-US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694217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遊戲機燒錄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sp>
        <p:nvSpPr>
          <p:cNvPr id="4" name="Google Shape;14556;p38">
            <a:extLst>
              <a:ext uri="{FF2B5EF4-FFF2-40B4-BE49-F238E27FC236}">
                <a16:creationId xmlns:a16="http://schemas.microsoft.com/office/drawing/2014/main" id="{3EE2A486-7700-7AEF-DB59-8F533070F2B1}"/>
              </a:ext>
            </a:extLst>
          </p:cNvPr>
          <p:cNvSpPr txBox="1">
            <a:spLocks/>
          </p:cNvSpPr>
          <p:nvPr/>
        </p:nvSpPr>
        <p:spPr>
          <a:xfrm>
            <a:off x="3520628" y="2512752"/>
            <a:ext cx="151085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 err="1">
                <a:latin typeface="Taipei Sans TC Beta" pitchFamily="2" charset="-120"/>
                <a:ea typeface="Taipei Sans TC Beta" pitchFamily="2" charset="-120"/>
              </a:rPr>
              <a:t>USBasp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EF75F8E-E54B-3F64-31E9-72923CD389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5597" t="6241" r="36386" b="10707"/>
          <a:stretch/>
        </p:blipFill>
        <p:spPr>
          <a:xfrm>
            <a:off x="5148383" y="1398725"/>
            <a:ext cx="2561862" cy="2887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0207CD1-B046-4485-35D7-6C6BCAEB5569}"/>
              </a:ext>
            </a:extLst>
          </p:cNvPr>
          <p:cNvSpPr/>
          <p:nvPr/>
        </p:nvSpPr>
        <p:spPr>
          <a:xfrm>
            <a:off x="5382179" y="2442976"/>
            <a:ext cx="523567" cy="59915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0EDC6EC-010B-E8C4-6CDE-20A56E32109A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5031485" y="2742552"/>
            <a:ext cx="350694" cy="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B78B63CB-FDBF-5E52-7C2F-D72085F71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750340" y="2399390"/>
            <a:ext cx="686323" cy="686323"/>
          </a:xfrm>
          <a:prstGeom prst="rect">
            <a:avLst/>
          </a:prstGeom>
        </p:spPr>
      </p:pic>
      <p:pic>
        <p:nvPicPr>
          <p:cNvPr id="10" name="圖片 9" descr="一張含有 文字, 顯示 的圖片&#10;&#10;自動產生的描述">
            <a:extLst>
              <a:ext uri="{FF2B5EF4-FFF2-40B4-BE49-F238E27FC236}">
                <a16:creationId xmlns:a16="http://schemas.microsoft.com/office/drawing/2014/main" id="{D4E25F35-E004-8D87-8FB9-A8E9AAAF9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949" y="2117202"/>
            <a:ext cx="1288745" cy="12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953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環境安裝 步驟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8" name="Google Shape;15929;p55">
            <a:extLst>
              <a:ext uri="{FF2B5EF4-FFF2-40B4-BE49-F238E27FC236}">
                <a16:creationId xmlns:a16="http://schemas.microsoft.com/office/drawing/2014/main" id="{6E25D2A2-48F8-E9A0-D6F5-8432D4CEE3D2}"/>
              </a:ext>
            </a:extLst>
          </p:cNvPr>
          <p:cNvGrpSpPr/>
          <p:nvPr/>
        </p:nvGrpSpPr>
        <p:grpSpPr>
          <a:xfrm>
            <a:off x="1836845" y="1317514"/>
            <a:ext cx="5469933" cy="2817627"/>
            <a:chOff x="1783594" y="620894"/>
            <a:chExt cx="5498525" cy="2832356"/>
          </a:xfrm>
        </p:grpSpPr>
        <p:sp>
          <p:nvSpPr>
            <p:cNvPr id="9" name="Google Shape;15930;p55">
              <a:extLst>
                <a:ext uri="{FF2B5EF4-FFF2-40B4-BE49-F238E27FC236}">
                  <a16:creationId xmlns:a16="http://schemas.microsoft.com/office/drawing/2014/main" id="{53CE705F-8EAA-D6D8-0D75-23C8D79BF858}"/>
                </a:ext>
              </a:extLst>
            </p:cNvPr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name="adj1" fmla="val -57170"/>
                <a:gd name="adj2" fmla="val 2087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931;p55">
              <a:extLst>
                <a:ext uri="{FF2B5EF4-FFF2-40B4-BE49-F238E27FC236}">
                  <a16:creationId xmlns:a16="http://schemas.microsoft.com/office/drawing/2014/main" id="{0B58324A-F05B-B50E-3A28-C7A0DF45CB78}"/>
                </a:ext>
              </a:extLst>
            </p:cNvPr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932;p55">
              <a:extLst>
                <a:ext uri="{FF2B5EF4-FFF2-40B4-BE49-F238E27FC236}">
                  <a16:creationId xmlns:a16="http://schemas.microsoft.com/office/drawing/2014/main" id="{4EEF408B-71B8-1FF5-70D8-6EE758458220}"/>
                </a:ext>
              </a:extLst>
            </p:cNvPr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933;p55">
              <a:extLst>
                <a:ext uri="{FF2B5EF4-FFF2-40B4-BE49-F238E27FC236}">
                  <a16:creationId xmlns:a16="http://schemas.microsoft.com/office/drawing/2014/main" id="{2F625FFC-B796-6545-1750-7DF1529B0ACA}"/>
                </a:ext>
              </a:extLst>
            </p:cNvPr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934;p55">
              <a:extLst>
                <a:ext uri="{FF2B5EF4-FFF2-40B4-BE49-F238E27FC236}">
                  <a16:creationId xmlns:a16="http://schemas.microsoft.com/office/drawing/2014/main" id="{73A809D4-A527-530E-BD15-26B398443895}"/>
                </a:ext>
              </a:extLst>
            </p:cNvPr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5935;p55">
            <a:extLst>
              <a:ext uri="{FF2B5EF4-FFF2-40B4-BE49-F238E27FC236}">
                <a16:creationId xmlns:a16="http://schemas.microsoft.com/office/drawing/2014/main" id="{F73C83EA-E909-EC52-3C66-37C15F4D2B71}"/>
              </a:ext>
            </a:extLst>
          </p:cNvPr>
          <p:cNvSpPr txBox="1"/>
          <p:nvPr/>
        </p:nvSpPr>
        <p:spPr>
          <a:xfrm>
            <a:off x="2636520" y="1655895"/>
            <a:ext cx="4175283" cy="21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安裝</a:t>
            </a:r>
            <a:r>
              <a:rPr lang="en-US" altLang="zh-TW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Arduino IDE</a:t>
            </a: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依照正確方向插上燒錄器</a:t>
            </a: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安裝燒錄器驅動</a:t>
            </a: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設定 </a:t>
            </a:r>
            <a:r>
              <a:rPr lang="en-US" altLang="zh-TW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ATtiny85</a:t>
            </a: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晶片</a:t>
            </a: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燒錄 </a:t>
            </a:r>
            <a:r>
              <a:rPr lang="en-US" altLang="zh-TW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Bootloader / </a:t>
            </a: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上傳</a:t>
            </a: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9520435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環境安裝 步驟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8" name="Google Shape;15929;p55">
            <a:extLst>
              <a:ext uri="{FF2B5EF4-FFF2-40B4-BE49-F238E27FC236}">
                <a16:creationId xmlns:a16="http://schemas.microsoft.com/office/drawing/2014/main" id="{6E25D2A2-48F8-E9A0-D6F5-8432D4CEE3D2}"/>
              </a:ext>
            </a:extLst>
          </p:cNvPr>
          <p:cNvGrpSpPr/>
          <p:nvPr/>
        </p:nvGrpSpPr>
        <p:grpSpPr>
          <a:xfrm>
            <a:off x="1836845" y="1317514"/>
            <a:ext cx="5469933" cy="2817627"/>
            <a:chOff x="1783594" y="620894"/>
            <a:chExt cx="5498525" cy="2832356"/>
          </a:xfrm>
        </p:grpSpPr>
        <p:sp>
          <p:nvSpPr>
            <p:cNvPr id="9" name="Google Shape;15930;p55">
              <a:extLst>
                <a:ext uri="{FF2B5EF4-FFF2-40B4-BE49-F238E27FC236}">
                  <a16:creationId xmlns:a16="http://schemas.microsoft.com/office/drawing/2014/main" id="{53CE705F-8EAA-D6D8-0D75-23C8D79BF858}"/>
                </a:ext>
              </a:extLst>
            </p:cNvPr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name="adj1" fmla="val -57170"/>
                <a:gd name="adj2" fmla="val 2087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931;p55">
              <a:extLst>
                <a:ext uri="{FF2B5EF4-FFF2-40B4-BE49-F238E27FC236}">
                  <a16:creationId xmlns:a16="http://schemas.microsoft.com/office/drawing/2014/main" id="{0B58324A-F05B-B50E-3A28-C7A0DF45CB78}"/>
                </a:ext>
              </a:extLst>
            </p:cNvPr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932;p55">
              <a:extLst>
                <a:ext uri="{FF2B5EF4-FFF2-40B4-BE49-F238E27FC236}">
                  <a16:creationId xmlns:a16="http://schemas.microsoft.com/office/drawing/2014/main" id="{4EEF408B-71B8-1FF5-70D8-6EE758458220}"/>
                </a:ext>
              </a:extLst>
            </p:cNvPr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933;p55">
              <a:extLst>
                <a:ext uri="{FF2B5EF4-FFF2-40B4-BE49-F238E27FC236}">
                  <a16:creationId xmlns:a16="http://schemas.microsoft.com/office/drawing/2014/main" id="{2F625FFC-B796-6545-1750-7DF1529B0ACA}"/>
                </a:ext>
              </a:extLst>
            </p:cNvPr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934;p55">
              <a:extLst>
                <a:ext uri="{FF2B5EF4-FFF2-40B4-BE49-F238E27FC236}">
                  <a16:creationId xmlns:a16="http://schemas.microsoft.com/office/drawing/2014/main" id="{73A809D4-A527-530E-BD15-26B398443895}"/>
                </a:ext>
              </a:extLst>
            </p:cNvPr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5935;p55">
            <a:extLst>
              <a:ext uri="{FF2B5EF4-FFF2-40B4-BE49-F238E27FC236}">
                <a16:creationId xmlns:a16="http://schemas.microsoft.com/office/drawing/2014/main" id="{F73C83EA-E909-EC52-3C66-37C15F4D2B71}"/>
              </a:ext>
            </a:extLst>
          </p:cNvPr>
          <p:cNvSpPr txBox="1"/>
          <p:nvPr/>
        </p:nvSpPr>
        <p:spPr>
          <a:xfrm>
            <a:off x="2636520" y="1655895"/>
            <a:ext cx="4175283" cy="21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安裝</a:t>
            </a:r>
            <a:r>
              <a:rPr lang="en-US" altLang="zh-TW" sz="18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Arduino IDE</a:t>
            </a: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依照正確方向插上燒錄器</a:t>
            </a: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安裝燒錄器驅動</a:t>
            </a: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設定 </a:t>
            </a:r>
            <a:r>
              <a:rPr lang="en-US" altLang="zh-TW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ATtiny85</a:t>
            </a: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晶片</a:t>
            </a: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燒錄 </a:t>
            </a:r>
            <a:r>
              <a:rPr lang="en-US" altLang="zh-TW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Bootloader / </a:t>
            </a: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上傳</a:t>
            </a: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279869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B0F67787-8740-C3A8-161A-B22A7E793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610" y="1192372"/>
            <a:ext cx="6516159" cy="335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A178C463-9C8E-1F89-7D75-B2D025059014}"/>
              </a:ext>
            </a:extLst>
          </p:cNvPr>
          <p:cNvGrpSpPr/>
          <p:nvPr/>
        </p:nvGrpSpPr>
        <p:grpSpPr>
          <a:xfrm>
            <a:off x="924046" y="424892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E0198F8F-5825-29BC-F335-24712766442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E5F2A91C-D770-9F8E-01F1-E7E900F7E0A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2A9C229D-55FF-61CB-0689-DAE11DC073F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CC6AA499-4E53-A31D-3F77-3D0B22FB9D2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F2CC8780-741E-B6BA-6DCE-1CE21E39FD0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FA5D9062-AE9A-BB1B-B43E-F403D7542C6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D36F89E3-8D0C-A29F-0D7C-9651BAB25B3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B1E4ED6-B14B-6724-FD3B-90028DCD63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85BCBF5-F90A-D67E-866F-F60495AC567A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26E74626-7AAC-D5E3-A15A-279F71756B9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D4D6EB24-DDE4-3376-4FFE-124DF5FE747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3C27DADB-EC42-6001-E931-99A5EB019F2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4B8DD40B-6BE1-F8ED-746D-CE5D17E1CABC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8B46B46B-E61D-0034-60AD-B8BC889D0F2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E05A967C-8C19-C95F-19A7-E3523BE5DE5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標題 1">
            <a:extLst>
              <a:ext uri="{FF2B5EF4-FFF2-40B4-BE49-F238E27FC236}">
                <a16:creationId xmlns:a16="http://schemas.microsoft.com/office/drawing/2014/main" id="{3E312FFC-0905-4E19-0225-231BD29BA2CE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Arduino IDE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安裝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E069FA-76AE-2DF9-33AB-6CE140A639BF}"/>
              </a:ext>
            </a:extLst>
          </p:cNvPr>
          <p:cNvSpPr/>
          <p:nvPr/>
        </p:nvSpPr>
        <p:spPr>
          <a:xfrm>
            <a:off x="5514178" y="2087786"/>
            <a:ext cx="1542926" cy="38994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568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環境安裝 步驟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8" name="Google Shape;15929;p55">
            <a:extLst>
              <a:ext uri="{FF2B5EF4-FFF2-40B4-BE49-F238E27FC236}">
                <a16:creationId xmlns:a16="http://schemas.microsoft.com/office/drawing/2014/main" id="{6E25D2A2-48F8-E9A0-D6F5-8432D4CEE3D2}"/>
              </a:ext>
            </a:extLst>
          </p:cNvPr>
          <p:cNvGrpSpPr/>
          <p:nvPr/>
        </p:nvGrpSpPr>
        <p:grpSpPr>
          <a:xfrm>
            <a:off x="1836845" y="1317514"/>
            <a:ext cx="5469933" cy="2817627"/>
            <a:chOff x="1783594" y="620894"/>
            <a:chExt cx="5498525" cy="2832356"/>
          </a:xfrm>
        </p:grpSpPr>
        <p:sp>
          <p:nvSpPr>
            <p:cNvPr id="9" name="Google Shape;15930;p55">
              <a:extLst>
                <a:ext uri="{FF2B5EF4-FFF2-40B4-BE49-F238E27FC236}">
                  <a16:creationId xmlns:a16="http://schemas.microsoft.com/office/drawing/2014/main" id="{53CE705F-8EAA-D6D8-0D75-23C8D79BF858}"/>
                </a:ext>
              </a:extLst>
            </p:cNvPr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name="adj1" fmla="val -57170"/>
                <a:gd name="adj2" fmla="val 2087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931;p55">
              <a:extLst>
                <a:ext uri="{FF2B5EF4-FFF2-40B4-BE49-F238E27FC236}">
                  <a16:creationId xmlns:a16="http://schemas.microsoft.com/office/drawing/2014/main" id="{0B58324A-F05B-B50E-3A28-C7A0DF45CB78}"/>
                </a:ext>
              </a:extLst>
            </p:cNvPr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932;p55">
              <a:extLst>
                <a:ext uri="{FF2B5EF4-FFF2-40B4-BE49-F238E27FC236}">
                  <a16:creationId xmlns:a16="http://schemas.microsoft.com/office/drawing/2014/main" id="{4EEF408B-71B8-1FF5-70D8-6EE758458220}"/>
                </a:ext>
              </a:extLst>
            </p:cNvPr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933;p55">
              <a:extLst>
                <a:ext uri="{FF2B5EF4-FFF2-40B4-BE49-F238E27FC236}">
                  <a16:creationId xmlns:a16="http://schemas.microsoft.com/office/drawing/2014/main" id="{2F625FFC-B796-6545-1750-7DF1529B0ACA}"/>
                </a:ext>
              </a:extLst>
            </p:cNvPr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934;p55">
              <a:extLst>
                <a:ext uri="{FF2B5EF4-FFF2-40B4-BE49-F238E27FC236}">
                  <a16:creationId xmlns:a16="http://schemas.microsoft.com/office/drawing/2014/main" id="{73A809D4-A527-530E-BD15-26B398443895}"/>
                </a:ext>
              </a:extLst>
            </p:cNvPr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5935;p55">
            <a:extLst>
              <a:ext uri="{FF2B5EF4-FFF2-40B4-BE49-F238E27FC236}">
                <a16:creationId xmlns:a16="http://schemas.microsoft.com/office/drawing/2014/main" id="{F73C83EA-E909-EC52-3C66-37C15F4D2B71}"/>
              </a:ext>
            </a:extLst>
          </p:cNvPr>
          <p:cNvSpPr txBox="1"/>
          <p:nvPr/>
        </p:nvSpPr>
        <p:spPr>
          <a:xfrm>
            <a:off x="2636520" y="1655895"/>
            <a:ext cx="4175283" cy="21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安裝</a:t>
            </a:r>
            <a:r>
              <a:rPr lang="en-US" altLang="zh-TW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Arduino IDE</a:t>
            </a: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插上燒錄器</a:t>
            </a:r>
            <a:endParaRPr lang="en-US" altLang="zh-TW" sz="1800" b="1" dirty="0">
              <a:solidFill>
                <a:schemeClr val="dk2"/>
              </a:solidFill>
              <a:highlight>
                <a:srgbClr val="FFFF00"/>
              </a:highlight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安裝燒錄器驅動</a:t>
            </a: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設定 </a:t>
            </a:r>
            <a:r>
              <a:rPr lang="en-US" altLang="zh-TW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ATtiny85</a:t>
            </a: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晶片</a:t>
            </a: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燒錄 </a:t>
            </a:r>
            <a:r>
              <a:rPr lang="en-US" altLang="zh-TW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Bootloader / </a:t>
            </a: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上傳</a:t>
            </a: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</p:txBody>
      </p:sp>
      <p:sp>
        <p:nvSpPr>
          <p:cNvPr id="3" name="Google Shape;14556;p38">
            <a:extLst>
              <a:ext uri="{FF2B5EF4-FFF2-40B4-BE49-F238E27FC236}">
                <a16:creationId xmlns:a16="http://schemas.microsoft.com/office/drawing/2014/main" id="{DDC56EFA-EC17-0331-2168-4F8DC93EE752}"/>
              </a:ext>
            </a:extLst>
          </p:cNvPr>
          <p:cNvSpPr txBox="1">
            <a:spLocks/>
          </p:cNvSpPr>
          <p:nvPr/>
        </p:nvSpPr>
        <p:spPr>
          <a:xfrm>
            <a:off x="5066496" y="2036927"/>
            <a:ext cx="315548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latin typeface="Taipei Sans TC Beta" pitchFamily="2" charset="-120"/>
                <a:ea typeface="Taipei Sans TC Beta" pitchFamily="2" charset="-120"/>
              </a:rPr>
              <a:t>注意只有</a:t>
            </a:r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USB2.0 !!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55798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環境安裝 步驟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8" name="Google Shape;15929;p55">
            <a:extLst>
              <a:ext uri="{FF2B5EF4-FFF2-40B4-BE49-F238E27FC236}">
                <a16:creationId xmlns:a16="http://schemas.microsoft.com/office/drawing/2014/main" id="{6E25D2A2-48F8-E9A0-D6F5-8432D4CEE3D2}"/>
              </a:ext>
            </a:extLst>
          </p:cNvPr>
          <p:cNvGrpSpPr/>
          <p:nvPr/>
        </p:nvGrpSpPr>
        <p:grpSpPr>
          <a:xfrm>
            <a:off x="1836845" y="1317514"/>
            <a:ext cx="5469933" cy="2817627"/>
            <a:chOff x="1783594" y="620894"/>
            <a:chExt cx="5498525" cy="2832356"/>
          </a:xfrm>
        </p:grpSpPr>
        <p:sp>
          <p:nvSpPr>
            <p:cNvPr id="9" name="Google Shape;15930;p55">
              <a:extLst>
                <a:ext uri="{FF2B5EF4-FFF2-40B4-BE49-F238E27FC236}">
                  <a16:creationId xmlns:a16="http://schemas.microsoft.com/office/drawing/2014/main" id="{53CE705F-8EAA-D6D8-0D75-23C8D79BF858}"/>
                </a:ext>
              </a:extLst>
            </p:cNvPr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name="adj1" fmla="val -57170"/>
                <a:gd name="adj2" fmla="val 2087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931;p55">
              <a:extLst>
                <a:ext uri="{FF2B5EF4-FFF2-40B4-BE49-F238E27FC236}">
                  <a16:creationId xmlns:a16="http://schemas.microsoft.com/office/drawing/2014/main" id="{0B58324A-F05B-B50E-3A28-C7A0DF45CB78}"/>
                </a:ext>
              </a:extLst>
            </p:cNvPr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932;p55">
              <a:extLst>
                <a:ext uri="{FF2B5EF4-FFF2-40B4-BE49-F238E27FC236}">
                  <a16:creationId xmlns:a16="http://schemas.microsoft.com/office/drawing/2014/main" id="{4EEF408B-71B8-1FF5-70D8-6EE758458220}"/>
                </a:ext>
              </a:extLst>
            </p:cNvPr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933;p55">
              <a:extLst>
                <a:ext uri="{FF2B5EF4-FFF2-40B4-BE49-F238E27FC236}">
                  <a16:creationId xmlns:a16="http://schemas.microsoft.com/office/drawing/2014/main" id="{2F625FFC-B796-6545-1750-7DF1529B0ACA}"/>
                </a:ext>
              </a:extLst>
            </p:cNvPr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934;p55">
              <a:extLst>
                <a:ext uri="{FF2B5EF4-FFF2-40B4-BE49-F238E27FC236}">
                  <a16:creationId xmlns:a16="http://schemas.microsoft.com/office/drawing/2014/main" id="{73A809D4-A527-530E-BD15-26B398443895}"/>
                </a:ext>
              </a:extLst>
            </p:cNvPr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5935;p55">
            <a:extLst>
              <a:ext uri="{FF2B5EF4-FFF2-40B4-BE49-F238E27FC236}">
                <a16:creationId xmlns:a16="http://schemas.microsoft.com/office/drawing/2014/main" id="{F73C83EA-E909-EC52-3C66-37C15F4D2B71}"/>
              </a:ext>
            </a:extLst>
          </p:cNvPr>
          <p:cNvSpPr txBox="1"/>
          <p:nvPr/>
        </p:nvSpPr>
        <p:spPr>
          <a:xfrm>
            <a:off x="2636520" y="1655895"/>
            <a:ext cx="4175283" cy="21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安裝</a:t>
            </a:r>
            <a:r>
              <a:rPr lang="en-US" altLang="zh-TW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Arduino IDE</a:t>
            </a: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插上燒錄器</a:t>
            </a: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安裝燒錄器驅動</a:t>
            </a:r>
            <a:endParaRPr lang="en-US" altLang="zh-TW" sz="1800" b="1" dirty="0">
              <a:solidFill>
                <a:schemeClr val="dk2"/>
              </a:solidFill>
              <a:highlight>
                <a:srgbClr val="FFFF00"/>
              </a:highlight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設定 </a:t>
            </a:r>
            <a:r>
              <a:rPr lang="en-US" altLang="zh-TW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ATtiny85</a:t>
            </a: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晶片</a:t>
            </a: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燒錄 </a:t>
            </a:r>
            <a:r>
              <a:rPr lang="en-US" altLang="zh-TW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Bootloader / </a:t>
            </a: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上傳</a:t>
            </a: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795963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A178C463-9C8E-1F89-7D75-B2D025059014}"/>
              </a:ext>
            </a:extLst>
          </p:cNvPr>
          <p:cNvGrpSpPr/>
          <p:nvPr/>
        </p:nvGrpSpPr>
        <p:grpSpPr>
          <a:xfrm>
            <a:off x="443986" y="417453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E0198F8F-5825-29BC-F335-24712766442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E5F2A91C-D770-9F8E-01F1-E7E900F7E0A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2A9C229D-55FF-61CB-0689-DAE11DC073F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CC6AA499-4E53-A31D-3F77-3D0B22FB9D2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F2CC8780-741E-B6BA-6DCE-1CE21E39FD0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FA5D9062-AE9A-BB1B-B43E-F403D7542C6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D36F89E3-8D0C-A29F-0D7C-9651BAB25B3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B1E4ED6-B14B-6724-FD3B-90028DCD63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85BCBF5-F90A-D67E-866F-F60495AC567A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26E74626-7AAC-D5E3-A15A-279F71756B9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D4D6EB24-DDE4-3376-4FFE-124DF5FE747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3C27DADB-EC42-6001-E931-99A5EB019F2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4B8DD40B-6BE1-F8ED-746D-CE5D17E1CABC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8B46B46B-E61D-0034-60AD-B8BC889D0F2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E05A967C-8C19-C95F-19A7-E3523BE5DE5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標題 1">
            <a:extLst>
              <a:ext uri="{FF2B5EF4-FFF2-40B4-BE49-F238E27FC236}">
                <a16:creationId xmlns:a16="http://schemas.microsoft.com/office/drawing/2014/main" id="{3E312FFC-0905-4E19-0225-231BD29BA2CE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安裝燒錄器驅動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4088D2F-838B-1206-952B-CE5688D27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88" r="23651"/>
          <a:stretch/>
        </p:blipFill>
        <p:spPr>
          <a:xfrm>
            <a:off x="2316480" y="1017725"/>
            <a:ext cx="4881048" cy="4032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863D1E1-66A8-3A65-4FDB-A7FA55222E45}"/>
              </a:ext>
            </a:extLst>
          </p:cNvPr>
          <p:cNvSpPr/>
          <p:nvPr/>
        </p:nvSpPr>
        <p:spPr>
          <a:xfrm>
            <a:off x="2699939" y="2305816"/>
            <a:ext cx="1193881" cy="32308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4556;p38">
            <a:extLst>
              <a:ext uri="{FF2B5EF4-FFF2-40B4-BE49-F238E27FC236}">
                <a16:creationId xmlns:a16="http://schemas.microsoft.com/office/drawing/2014/main" id="{3117734A-7A7B-2497-8F54-73F44E4D7DF4}"/>
              </a:ext>
            </a:extLst>
          </p:cNvPr>
          <p:cNvSpPr txBox="1">
            <a:spLocks/>
          </p:cNvSpPr>
          <p:nvPr/>
        </p:nvSpPr>
        <p:spPr>
          <a:xfrm>
            <a:off x="4042045" y="2223853"/>
            <a:ext cx="315548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solidFill>
                  <a:srgbClr val="FFFFFF"/>
                </a:solidFill>
                <a:latin typeface="Taipei Sans TC Beta" pitchFamily="2" charset="-120"/>
                <a:ea typeface="Taipei Sans TC Beta" pitchFamily="2" charset="-120"/>
              </a:rPr>
              <a:t>Mac</a:t>
            </a:r>
            <a:r>
              <a:rPr lang="zh-TW" altLang="en-US" sz="2800" b="1" dirty="0">
                <a:solidFill>
                  <a:srgbClr val="FFFFFF"/>
                </a:solidFill>
                <a:latin typeface="Taipei Sans TC Beta" pitchFamily="2" charset="-120"/>
                <a:ea typeface="Taipei Sans TC Beta" pitchFamily="2" charset="-120"/>
              </a:rPr>
              <a:t>不用安裝 </a:t>
            </a:r>
            <a:r>
              <a:rPr lang="en-US" altLang="zh-TW" sz="2800" b="1" dirty="0">
                <a:solidFill>
                  <a:srgbClr val="FFFFFF"/>
                </a:solidFill>
                <a:latin typeface="Taipei Sans TC Beta" pitchFamily="2" charset="-120"/>
                <a:ea typeface="Taipei Sans TC Beta" pitchFamily="2" charset="-120"/>
              </a:rPr>
              <a:t>!</a:t>
            </a:r>
            <a:endParaRPr lang="en-US" sz="2800" b="1" dirty="0">
              <a:solidFill>
                <a:srgbClr val="FFFFFF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96229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A178C463-9C8E-1F89-7D75-B2D025059014}"/>
              </a:ext>
            </a:extLst>
          </p:cNvPr>
          <p:cNvGrpSpPr/>
          <p:nvPr/>
        </p:nvGrpSpPr>
        <p:grpSpPr>
          <a:xfrm>
            <a:off x="443986" y="417453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E0198F8F-5825-29BC-F335-24712766442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E5F2A91C-D770-9F8E-01F1-E7E900F7E0A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2A9C229D-55FF-61CB-0689-DAE11DC073F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CC6AA499-4E53-A31D-3F77-3D0B22FB9D2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F2CC8780-741E-B6BA-6DCE-1CE21E39FD0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FA5D9062-AE9A-BB1B-B43E-F403D7542C6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D36F89E3-8D0C-A29F-0D7C-9651BAB25B3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B1E4ED6-B14B-6724-FD3B-90028DCD63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85BCBF5-F90A-D67E-866F-F60495AC567A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26E74626-7AAC-D5E3-A15A-279F71756B9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D4D6EB24-DDE4-3376-4FFE-124DF5FE747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3C27DADB-EC42-6001-E931-99A5EB019F2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4B8DD40B-6BE1-F8ED-746D-CE5D17E1CABC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8B46B46B-E61D-0034-60AD-B8BC889D0F2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E05A967C-8C19-C95F-19A7-E3523BE5DE5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標題 1">
            <a:extLst>
              <a:ext uri="{FF2B5EF4-FFF2-40B4-BE49-F238E27FC236}">
                <a16:creationId xmlns:a16="http://schemas.microsoft.com/office/drawing/2014/main" id="{3E312FFC-0905-4E19-0225-231BD29BA2CE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安裝燒錄器驅動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863D1E1-66A8-3A65-4FDB-A7FA55222E45}"/>
              </a:ext>
            </a:extLst>
          </p:cNvPr>
          <p:cNvSpPr/>
          <p:nvPr/>
        </p:nvSpPr>
        <p:spPr>
          <a:xfrm>
            <a:off x="2699939" y="2305816"/>
            <a:ext cx="1193881" cy="32308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C5748105-32D1-C682-EF6A-DE22B86B1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"/>
          <a:stretch/>
        </p:blipFill>
        <p:spPr>
          <a:xfrm>
            <a:off x="1229726" y="1275019"/>
            <a:ext cx="6820852" cy="298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477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C0D0370F-8F1D-DF9B-323C-927EBE90E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673" y="1265668"/>
            <a:ext cx="6258746" cy="2746454"/>
          </a:xfrm>
          <a:prstGeom prst="rect">
            <a:avLst/>
          </a:prstGeom>
        </p:spPr>
      </p:pic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A178C463-9C8E-1F89-7D75-B2D025059014}"/>
              </a:ext>
            </a:extLst>
          </p:cNvPr>
          <p:cNvGrpSpPr/>
          <p:nvPr/>
        </p:nvGrpSpPr>
        <p:grpSpPr>
          <a:xfrm>
            <a:off x="443986" y="417453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E0198F8F-5825-29BC-F335-24712766442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E5F2A91C-D770-9F8E-01F1-E7E900F7E0A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2A9C229D-55FF-61CB-0689-DAE11DC073F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CC6AA499-4E53-A31D-3F77-3D0B22FB9D2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F2CC8780-741E-B6BA-6DCE-1CE21E39FD0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FA5D9062-AE9A-BB1B-B43E-F403D7542C6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D36F89E3-8D0C-A29F-0D7C-9651BAB25B3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B1E4ED6-B14B-6724-FD3B-90028DCD63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85BCBF5-F90A-D67E-866F-F60495AC567A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26E74626-7AAC-D5E3-A15A-279F71756B9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D4D6EB24-DDE4-3376-4FFE-124DF5FE747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3C27DADB-EC42-6001-E931-99A5EB019F2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4B8DD40B-6BE1-F8ED-746D-CE5D17E1CABC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8B46B46B-E61D-0034-60AD-B8BC889D0F2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E05A967C-8C19-C95F-19A7-E3523BE5DE5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標題 1">
            <a:extLst>
              <a:ext uri="{FF2B5EF4-FFF2-40B4-BE49-F238E27FC236}">
                <a16:creationId xmlns:a16="http://schemas.microsoft.com/office/drawing/2014/main" id="{3E312FFC-0905-4E19-0225-231BD29BA2CE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安裝燒錄器驅動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863D1E1-66A8-3A65-4FDB-A7FA55222E45}"/>
              </a:ext>
            </a:extLst>
          </p:cNvPr>
          <p:cNvSpPr/>
          <p:nvPr/>
        </p:nvSpPr>
        <p:spPr>
          <a:xfrm>
            <a:off x="1823639" y="1520956"/>
            <a:ext cx="3876121" cy="6202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4076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A178C463-9C8E-1F89-7D75-B2D025059014}"/>
              </a:ext>
            </a:extLst>
          </p:cNvPr>
          <p:cNvGrpSpPr/>
          <p:nvPr/>
        </p:nvGrpSpPr>
        <p:grpSpPr>
          <a:xfrm>
            <a:off x="443986" y="417453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E0198F8F-5825-29BC-F335-24712766442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E5F2A91C-D770-9F8E-01F1-E7E900F7E0A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2A9C229D-55FF-61CB-0689-DAE11DC073F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CC6AA499-4E53-A31D-3F77-3D0B22FB9D2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F2CC8780-741E-B6BA-6DCE-1CE21E39FD0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FA5D9062-AE9A-BB1B-B43E-F403D7542C6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D36F89E3-8D0C-A29F-0D7C-9651BAB25B3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B1E4ED6-B14B-6724-FD3B-90028DCD63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85BCBF5-F90A-D67E-866F-F60495AC567A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26E74626-7AAC-D5E3-A15A-279F71756B9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D4D6EB24-DDE4-3376-4FFE-124DF5FE747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3C27DADB-EC42-6001-E931-99A5EB019F2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4B8DD40B-6BE1-F8ED-746D-CE5D17E1CABC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8B46B46B-E61D-0034-60AD-B8BC889D0F2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E05A967C-8C19-C95F-19A7-E3523BE5DE5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標題 1">
            <a:extLst>
              <a:ext uri="{FF2B5EF4-FFF2-40B4-BE49-F238E27FC236}">
                <a16:creationId xmlns:a16="http://schemas.microsoft.com/office/drawing/2014/main" id="{3E312FFC-0905-4E19-0225-231BD29BA2CE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安裝燒錄器驅動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7E884030-3B8C-7FFF-FA37-939D498E2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79" y="1438846"/>
            <a:ext cx="6792273" cy="295316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68D1B17-6248-C150-D747-15A1832B1ABD}"/>
              </a:ext>
            </a:extLst>
          </p:cNvPr>
          <p:cNvSpPr/>
          <p:nvPr/>
        </p:nvSpPr>
        <p:spPr>
          <a:xfrm>
            <a:off x="1406295" y="2656336"/>
            <a:ext cx="6152745" cy="3383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56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4373;p35">
            <a:extLst>
              <a:ext uri="{FF2B5EF4-FFF2-40B4-BE49-F238E27FC236}">
                <a16:creationId xmlns:a16="http://schemas.microsoft.com/office/drawing/2014/main" id="{DA0168AE-C051-9EB3-CEC3-7E5A464ED495}"/>
              </a:ext>
            </a:extLst>
          </p:cNvPr>
          <p:cNvGrpSpPr/>
          <p:nvPr/>
        </p:nvGrpSpPr>
        <p:grpSpPr>
          <a:xfrm>
            <a:off x="3800923" y="862632"/>
            <a:ext cx="1542298" cy="1547985"/>
            <a:chOff x="720000" y="1540425"/>
            <a:chExt cx="833900" cy="836975"/>
          </a:xfrm>
        </p:grpSpPr>
        <p:sp>
          <p:nvSpPr>
            <p:cNvPr id="5" name="Google Shape;14374;p35">
              <a:extLst>
                <a:ext uri="{FF2B5EF4-FFF2-40B4-BE49-F238E27FC236}">
                  <a16:creationId xmlns:a16="http://schemas.microsoft.com/office/drawing/2014/main" id="{73359307-E6CF-8048-20F3-12B39EC16276}"/>
                </a:ext>
              </a:extLst>
            </p:cNvPr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2968"/>
                <a:gd name="adj2" fmla="val 2135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14375;p35">
              <a:extLst>
                <a:ext uri="{FF2B5EF4-FFF2-40B4-BE49-F238E27FC236}">
                  <a16:creationId xmlns:a16="http://schemas.microsoft.com/office/drawing/2014/main" id="{D88D1FCB-D3B3-9CDC-6713-B372915E7CF2}"/>
                </a:ext>
              </a:extLst>
            </p:cNvPr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7" name="Google Shape;14376;p35">
                <a:extLst>
                  <a:ext uri="{FF2B5EF4-FFF2-40B4-BE49-F238E27FC236}">
                    <a16:creationId xmlns:a16="http://schemas.microsoft.com/office/drawing/2014/main" id="{F3F85EE1-22EE-C5FC-1C67-3F770C822023}"/>
                  </a:ext>
                </a:extLst>
              </p:cNvPr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4377;p35">
                <a:extLst>
                  <a:ext uri="{FF2B5EF4-FFF2-40B4-BE49-F238E27FC236}">
                    <a16:creationId xmlns:a16="http://schemas.microsoft.com/office/drawing/2014/main" id="{7D2CF275-2F30-01E4-F212-F675DB651F97}"/>
                  </a:ext>
                </a:extLst>
              </p:cNvPr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4378;p35">
                <a:extLst>
                  <a:ext uri="{FF2B5EF4-FFF2-40B4-BE49-F238E27FC236}">
                    <a16:creationId xmlns:a16="http://schemas.microsoft.com/office/drawing/2014/main" id="{F53DEEEB-7500-AD9D-EE86-ED77AC909EFD}"/>
                  </a:ext>
                </a:extLst>
              </p:cNvPr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4379;p35">
                <a:extLst>
                  <a:ext uri="{FF2B5EF4-FFF2-40B4-BE49-F238E27FC236}">
                    <a16:creationId xmlns:a16="http://schemas.microsoft.com/office/drawing/2014/main" id="{23CA2479-AC9F-776A-D93B-8FED528794C7}"/>
                  </a:ext>
                </a:extLst>
              </p:cNvPr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Google Shape;14380;p35">
            <a:extLst>
              <a:ext uri="{FF2B5EF4-FFF2-40B4-BE49-F238E27FC236}">
                <a16:creationId xmlns:a16="http://schemas.microsoft.com/office/drawing/2014/main" id="{8154B818-2A0E-8C1E-1762-C3FF08792806}"/>
              </a:ext>
            </a:extLst>
          </p:cNvPr>
          <p:cNvSpPr txBox="1">
            <a:spLocks/>
          </p:cNvSpPr>
          <p:nvPr/>
        </p:nvSpPr>
        <p:spPr>
          <a:xfrm>
            <a:off x="3871375" y="1355863"/>
            <a:ext cx="16248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zh-TW" dirty="0"/>
              <a:t>2</a:t>
            </a:r>
            <a:r>
              <a:rPr lang="en" dirty="0"/>
              <a:t>.</a:t>
            </a:r>
          </a:p>
        </p:txBody>
      </p:sp>
      <p:sp>
        <p:nvSpPr>
          <p:cNvPr id="12" name="Google Shape;14381;p35">
            <a:extLst>
              <a:ext uri="{FF2B5EF4-FFF2-40B4-BE49-F238E27FC236}">
                <a16:creationId xmlns:a16="http://schemas.microsoft.com/office/drawing/2014/main" id="{85BCF19B-3048-71B3-E09A-94B5184C29C5}"/>
              </a:ext>
            </a:extLst>
          </p:cNvPr>
          <p:cNvSpPr txBox="1">
            <a:spLocks/>
          </p:cNvSpPr>
          <p:nvPr/>
        </p:nvSpPr>
        <p:spPr>
          <a:xfrm>
            <a:off x="2126100" y="2751613"/>
            <a:ext cx="48918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3200" dirty="0">
                <a:latin typeface="Cubic 11" pitchFamily="2" charset="-128"/>
                <a:ea typeface="Cubic 11" pitchFamily="2" charset="-128"/>
              </a:rPr>
              <a:t>遊戲機組裝</a:t>
            </a:r>
          </a:p>
        </p:txBody>
      </p:sp>
    </p:spTree>
    <p:extLst>
      <p:ext uri="{BB962C8B-B14F-4D97-AF65-F5344CB8AC3E}">
        <p14:creationId xmlns:p14="http://schemas.microsoft.com/office/powerpoint/2010/main" val="25440033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A178C463-9C8E-1F89-7D75-B2D025059014}"/>
              </a:ext>
            </a:extLst>
          </p:cNvPr>
          <p:cNvGrpSpPr/>
          <p:nvPr/>
        </p:nvGrpSpPr>
        <p:grpSpPr>
          <a:xfrm>
            <a:off x="443986" y="417453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E0198F8F-5825-29BC-F335-24712766442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E5F2A91C-D770-9F8E-01F1-E7E900F7E0A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2A9C229D-55FF-61CB-0689-DAE11DC073F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CC6AA499-4E53-A31D-3F77-3D0B22FB9D2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F2CC8780-741E-B6BA-6DCE-1CE21E39FD0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FA5D9062-AE9A-BB1B-B43E-F403D7542C6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D36F89E3-8D0C-A29F-0D7C-9651BAB25B3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B1E4ED6-B14B-6724-FD3B-90028DCD63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85BCBF5-F90A-D67E-866F-F60495AC567A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26E74626-7AAC-D5E3-A15A-279F71756B9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D4D6EB24-DDE4-3376-4FFE-124DF5FE747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3C27DADB-EC42-6001-E931-99A5EB019F2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4B8DD40B-6BE1-F8ED-746D-CE5D17E1CABC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8B46B46B-E61D-0034-60AD-B8BC889D0F2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E05A967C-8C19-C95F-19A7-E3523BE5DE5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標題 1">
            <a:extLst>
              <a:ext uri="{FF2B5EF4-FFF2-40B4-BE49-F238E27FC236}">
                <a16:creationId xmlns:a16="http://schemas.microsoft.com/office/drawing/2014/main" id="{3E312FFC-0905-4E19-0225-231BD29BA2CE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安裝燒錄器驅動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5845C825-F31B-61D4-64D2-63231569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889" y="1405207"/>
            <a:ext cx="6676825" cy="2921696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71FB1D1-9173-EACC-6835-88D6D15CA65C}"/>
              </a:ext>
            </a:extLst>
          </p:cNvPr>
          <p:cNvSpPr/>
          <p:nvPr/>
        </p:nvSpPr>
        <p:spPr>
          <a:xfrm>
            <a:off x="3890415" y="2696892"/>
            <a:ext cx="2190345" cy="50350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901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A178C463-9C8E-1F89-7D75-B2D025059014}"/>
              </a:ext>
            </a:extLst>
          </p:cNvPr>
          <p:cNvGrpSpPr/>
          <p:nvPr/>
        </p:nvGrpSpPr>
        <p:grpSpPr>
          <a:xfrm>
            <a:off x="443986" y="417453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E0198F8F-5825-29BC-F335-24712766442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E5F2A91C-D770-9F8E-01F1-E7E900F7E0A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2A9C229D-55FF-61CB-0689-DAE11DC073F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CC6AA499-4E53-A31D-3F77-3D0B22FB9D2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F2CC8780-741E-B6BA-6DCE-1CE21E39FD0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FA5D9062-AE9A-BB1B-B43E-F403D7542C6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D36F89E3-8D0C-A29F-0D7C-9651BAB25B3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B1E4ED6-B14B-6724-FD3B-90028DCD63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85BCBF5-F90A-D67E-866F-F60495AC567A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26E74626-7AAC-D5E3-A15A-279F71756B9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D4D6EB24-DDE4-3376-4FFE-124DF5FE747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3C27DADB-EC42-6001-E931-99A5EB019F2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4B8DD40B-6BE1-F8ED-746D-CE5D17E1CABC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8B46B46B-E61D-0034-60AD-B8BC889D0F2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E05A967C-8C19-C95F-19A7-E3523BE5DE5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標題 1">
            <a:extLst>
              <a:ext uri="{FF2B5EF4-FFF2-40B4-BE49-F238E27FC236}">
                <a16:creationId xmlns:a16="http://schemas.microsoft.com/office/drawing/2014/main" id="{3E312FFC-0905-4E19-0225-231BD29BA2CE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安裝燒錄器驅動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5845C825-F31B-61D4-64D2-63231569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889" y="1405207"/>
            <a:ext cx="6676825" cy="2921696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71FB1D1-9173-EACC-6835-88D6D15CA65C}"/>
              </a:ext>
            </a:extLst>
          </p:cNvPr>
          <p:cNvSpPr/>
          <p:nvPr/>
        </p:nvSpPr>
        <p:spPr>
          <a:xfrm>
            <a:off x="3936135" y="3146472"/>
            <a:ext cx="1931265" cy="72448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049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A178C463-9C8E-1F89-7D75-B2D025059014}"/>
              </a:ext>
            </a:extLst>
          </p:cNvPr>
          <p:cNvGrpSpPr/>
          <p:nvPr/>
        </p:nvGrpSpPr>
        <p:grpSpPr>
          <a:xfrm>
            <a:off x="443986" y="417453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E0198F8F-5825-29BC-F335-24712766442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E5F2A91C-D770-9F8E-01F1-E7E900F7E0A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2A9C229D-55FF-61CB-0689-DAE11DC073F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CC6AA499-4E53-A31D-3F77-3D0B22FB9D2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F2CC8780-741E-B6BA-6DCE-1CE21E39FD0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FA5D9062-AE9A-BB1B-B43E-F403D7542C6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D36F89E3-8D0C-A29F-0D7C-9651BAB25B3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B1E4ED6-B14B-6724-FD3B-90028DCD63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85BCBF5-F90A-D67E-866F-F60495AC567A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26E74626-7AAC-D5E3-A15A-279F71756B9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D4D6EB24-DDE4-3376-4FFE-124DF5FE747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3C27DADB-EC42-6001-E931-99A5EB019F2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4B8DD40B-6BE1-F8ED-746D-CE5D17E1CABC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8B46B46B-E61D-0034-60AD-B8BC889D0F2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E05A967C-8C19-C95F-19A7-E3523BE5DE5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標題 1">
            <a:extLst>
              <a:ext uri="{FF2B5EF4-FFF2-40B4-BE49-F238E27FC236}">
                <a16:creationId xmlns:a16="http://schemas.microsoft.com/office/drawing/2014/main" id="{3E312FFC-0905-4E19-0225-231BD29BA2CE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安裝燒錄器驅動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5B5D33C-D293-63EA-424F-198D4B690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00" y="1321349"/>
            <a:ext cx="7059555" cy="307065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E7C0FDA-DD3C-5D48-B48C-658D9A7CFEFD}"/>
              </a:ext>
            </a:extLst>
          </p:cNvPr>
          <p:cNvSpPr/>
          <p:nvPr/>
        </p:nvSpPr>
        <p:spPr>
          <a:xfrm>
            <a:off x="4019955" y="2719752"/>
            <a:ext cx="2083665" cy="41206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456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環境安裝 步驟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8" name="Google Shape;15929;p55">
            <a:extLst>
              <a:ext uri="{FF2B5EF4-FFF2-40B4-BE49-F238E27FC236}">
                <a16:creationId xmlns:a16="http://schemas.microsoft.com/office/drawing/2014/main" id="{6E25D2A2-48F8-E9A0-D6F5-8432D4CEE3D2}"/>
              </a:ext>
            </a:extLst>
          </p:cNvPr>
          <p:cNvGrpSpPr/>
          <p:nvPr/>
        </p:nvGrpSpPr>
        <p:grpSpPr>
          <a:xfrm>
            <a:off x="1836845" y="1317514"/>
            <a:ext cx="5469933" cy="2817627"/>
            <a:chOff x="1783594" y="620894"/>
            <a:chExt cx="5498525" cy="2832356"/>
          </a:xfrm>
        </p:grpSpPr>
        <p:sp>
          <p:nvSpPr>
            <p:cNvPr id="9" name="Google Shape;15930;p55">
              <a:extLst>
                <a:ext uri="{FF2B5EF4-FFF2-40B4-BE49-F238E27FC236}">
                  <a16:creationId xmlns:a16="http://schemas.microsoft.com/office/drawing/2014/main" id="{53CE705F-8EAA-D6D8-0D75-23C8D79BF858}"/>
                </a:ext>
              </a:extLst>
            </p:cNvPr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name="adj1" fmla="val -57170"/>
                <a:gd name="adj2" fmla="val 2087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931;p55">
              <a:extLst>
                <a:ext uri="{FF2B5EF4-FFF2-40B4-BE49-F238E27FC236}">
                  <a16:creationId xmlns:a16="http://schemas.microsoft.com/office/drawing/2014/main" id="{0B58324A-F05B-B50E-3A28-C7A0DF45CB78}"/>
                </a:ext>
              </a:extLst>
            </p:cNvPr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932;p55">
              <a:extLst>
                <a:ext uri="{FF2B5EF4-FFF2-40B4-BE49-F238E27FC236}">
                  <a16:creationId xmlns:a16="http://schemas.microsoft.com/office/drawing/2014/main" id="{4EEF408B-71B8-1FF5-70D8-6EE758458220}"/>
                </a:ext>
              </a:extLst>
            </p:cNvPr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933;p55">
              <a:extLst>
                <a:ext uri="{FF2B5EF4-FFF2-40B4-BE49-F238E27FC236}">
                  <a16:creationId xmlns:a16="http://schemas.microsoft.com/office/drawing/2014/main" id="{2F625FFC-B796-6545-1750-7DF1529B0ACA}"/>
                </a:ext>
              </a:extLst>
            </p:cNvPr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934;p55">
              <a:extLst>
                <a:ext uri="{FF2B5EF4-FFF2-40B4-BE49-F238E27FC236}">
                  <a16:creationId xmlns:a16="http://schemas.microsoft.com/office/drawing/2014/main" id="{73A809D4-A527-530E-BD15-26B398443895}"/>
                </a:ext>
              </a:extLst>
            </p:cNvPr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5935;p55">
            <a:extLst>
              <a:ext uri="{FF2B5EF4-FFF2-40B4-BE49-F238E27FC236}">
                <a16:creationId xmlns:a16="http://schemas.microsoft.com/office/drawing/2014/main" id="{F73C83EA-E909-EC52-3C66-37C15F4D2B71}"/>
              </a:ext>
            </a:extLst>
          </p:cNvPr>
          <p:cNvSpPr txBox="1"/>
          <p:nvPr/>
        </p:nvSpPr>
        <p:spPr>
          <a:xfrm>
            <a:off x="2636520" y="1655895"/>
            <a:ext cx="4175283" cy="21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安裝</a:t>
            </a:r>
            <a:r>
              <a:rPr lang="en-US" altLang="zh-TW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Arduino IDE</a:t>
            </a: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插上燒錄器</a:t>
            </a: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安裝燒錄器驅動</a:t>
            </a: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設定 </a:t>
            </a:r>
            <a:r>
              <a:rPr lang="en-US" altLang="zh-TW" sz="18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ATtiny85</a:t>
            </a:r>
            <a:r>
              <a:rPr lang="zh-TW" altLang="en-US" sz="18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晶片</a:t>
            </a:r>
            <a:endParaRPr lang="en-US" altLang="zh-TW" sz="1800" b="1" dirty="0">
              <a:solidFill>
                <a:schemeClr val="dk2"/>
              </a:solidFill>
              <a:highlight>
                <a:srgbClr val="FFFF00"/>
              </a:highlight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燒錄 </a:t>
            </a:r>
            <a:r>
              <a:rPr lang="en-US" altLang="zh-TW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Bootloader / </a:t>
            </a: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上傳</a:t>
            </a: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834491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A178C463-9C8E-1F89-7D75-B2D025059014}"/>
              </a:ext>
            </a:extLst>
          </p:cNvPr>
          <p:cNvGrpSpPr/>
          <p:nvPr/>
        </p:nvGrpSpPr>
        <p:grpSpPr>
          <a:xfrm>
            <a:off x="443986" y="417453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E0198F8F-5825-29BC-F335-24712766442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E5F2A91C-D770-9F8E-01F1-E7E900F7E0A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2A9C229D-55FF-61CB-0689-DAE11DC073F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CC6AA499-4E53-A31D-3F77-3D0B22FB9D2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F2CC8780-741E-B6BA-6DCE-1CE21E39FD0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FA5D9062-AE9A-BB1B-B43E-F403D7542C6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D36F89E3-8D0C-A29F-0D7C-9651BAB25B3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B1E4ED6-B14B-6724-FD3B-90028DCD63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85BCBF5-F90A-D67E-866F-F60495AC567A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26E74626-7AAC-D5E3-A15A-279F71756B9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D4D6EB24-DDE4-3376-4FFE-124DF5FE747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3C27DADB-EC42-6001-E931-99A5EB019F2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4B8DD40B-6BE1-F8ED-746D-CE5D17E1CABC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8B46B46B-E61D-0034-60AD-B8BC889D0F2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E05A967C-8C19-C95F-19A7-E3523BE5DE5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標題 1">
            <a:extLst>
              <a:ext uri="{FF2B5EF4-FFF2-40B4-BE49-F238E27FC236}">
                <a16:creationId xmlns:a16="http://schemas.microsoft.com/office/drawing/2014/main" id="{3E312FFC-0905-4E19-0225-231BD29BA2CE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設定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ATtiny85 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晶片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5B11A046-C59B-13AC-8462-E76342D35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542" y="1082599"/>
            <a:ext cx="2426915" cy="3528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70543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A178C463-9C8E-1F89-7D75-B2D025059014}"/>
              </a:ext>
            </a:extLst>
          </p:cNvPr>
          <p:cNvGrpSpPr/>
          <p:nvPr/>
        </p:nvGrpSpPr>
        <p:grpSpPr>
          <a:xfrm>
            <a:off x="443986" y="417453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E0198F8F-5825-29BC-F335-24712766442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E5F2A91C-D770-9F8E-01F1-E7E900F7E0A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2A9C229D-55FF-61CB-0689-DAE11DC073F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CC6AA499-4E53-A31D-3F77-3D0B22FB9D2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F2CC8780-741E-B6BA-6DCE-1CE21E39FD0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FA5D9062-AE9A-BB1B-B43E-F403D7542C6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D36F89E3-8D0C-A29F-0D7C-9651BAB25B3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B1E4ED6-B14B-6724-FD3B-90028DCD63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85BCBF5-F90A-D67E-866F-F60495AC567A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26E74626-7AAC-D5E3-A15A-279F71756B9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D4D6EB24-DDE4-3376-4FFE-124DF5FE747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3C27DADB-EC42-6001-E931-99A5EB019F2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4B8DD40B-6BE1-F8ED-746D-CE5D17E1CABC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8B46B46B-E61D-0034-60AD-B8BC889D0F2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E05A967C-8C19-C95F-19A7-E3523BE5DE5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標題 1">
            <a:extLst>
              <a:ext uri="{FF2B5EF4-FFF2-40B4-BE49-F238E27FC236}">
                <a16:creationId xmlns:a16="http://schemas.microsoft.com/office/drawing/2014/main" id="{3E312FFC-0905-4E19-0225-231BD29BA2CE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設定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ATtiny85 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晶片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C30F67E-1064-5830-87E9-9FC357DE16BF}"/>
              </a:ext>
            </a:extLst>
          </p:cNvPr>
          <p:cNvSpPr txBox="1"/>
          <p:nvPr/>
        </p:nvSpPr>
        <p:spPr>
          <a:xfrm>
            <a:off x="1884541" y="4175255"/>
            <a:ext cx="6115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https://raw.githubusercontent.com/damellis/attiny/ide-1.6.x-boards-manager/package_damellis_attiny_index.json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71FB15DE-3BA9-78CE-6E35-7505AEE6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092" y="1151901"/>
            <a:ext cx="4272915" cy="2839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8890DDA-FE67-6BE8-8EAD-939294C8A85B}"/>
              </a:ext>
            </a:extLst>
          </p:cNvPr>
          <p:cNvSpPr/>
          <p:nvPr/>
        </p:nvSpPr>
        <p:spPr>
          <a:xfrm>
            <a:off x="6216023" y="3170903"/>
            <a:ext cx="479745" cy="44245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EF821FBC-3C8E-516F-CF10-0A1F70380CA4}"/>
              </a:ext>
            </a:extLst>
          </p:cNvPr>
          <p:cNvCxnSpPr>
            <a:cxnSpLocks/>
          </p:cNvCxnSpPr>
          <p:nvPr/>
        </p:nvCxnSpPr>
        <p:spPr>
          <a:xfrm>
            <a:off x="5021826" y="2571750"/>
            <a:ext cx="103239" cy="160278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4034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A178C463-9C8E-1F89-7D75-B2D025059014}"/>
              </a:ext>
            </a:extLst>
          </p:cNvPr>
          <p:cNvGrpSpPr/>
          <p:nvPr/>
        </p:nvGrpSpPr>
        <p:grpSpPr>
          <a:xfrm>
            <a:off x="443986" y="417453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E0198F8F-5825-29BC-F335-24712766442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E5F2A91C-D770-9F8E-01F1-E7E900F7E0A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2A9C229D-55FF-61CB-0689-DAE11DC073F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CC6AA499-4E53-A31D-3F77-3D0B22FB9D2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F2CC8780-741E-B6BA-6DCE-1CE21E39FD0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FA5D9062-AE9A-BB1B-B43E-F403D7542C6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D36F89E3-8D0C-A29F-0D7C-9651BAB25B3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B1E4ED6-B14B-6724-FD3B-90028DCD63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85BCBF5-F90A-D67E-866F-F60495AC567A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26E74626-7AAC-D5E3-A15A-279F71756B9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D4D6EB24-DDE4-3376-4FFE-124DF5FE747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3C27DADB-EC42-6001-E931-99A5EB019F2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4B8DD40B-6BE1-F8ED-746D-CE5D17E1CABC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8B46B46B-E61D-0034-60AD-B8BC889D0F2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E05A967C-8C19-C95F-19A7-E3523BE5DE5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標題 1">
            <a:extLst>
              <a:ext uri="{FF2B5EF4-FFF2-40B4-BE49-F238E27FC236}">
                <a16:creationId xmlns:a16="http://schemas.microsoft.com/office/drawing/2014/main" id="{3E312FFC-0905-4E19-0225-231BD29BA2CE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設定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ATtiny85 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晶片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8890DDA-FE67-6BE8-8EAD-939294C8A85B}"/>
              </a:ext>
            </a:extLst>
          </p:cNvPr>
          <p:cNvSpPr/>
          <p:nvPr/>
        </p:nvSpPr>
        <p:spPr>
          <a:xfrm>
            <a:off x="6216023" y="3170903"/>
            <a:ext cx="479745" cy="44245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EF821FBC-3C8E-516F-CF10-0A1F70380CA4}"/>
              </a:ext>
            </a:extLst>
          </p:cNvPr>
          <p:cNvCxnSpPr>
            <a:cxnSpLocks/>
          </p:cNvCxnSpPr>
          <p:nvPr/>
        </p:nvCxnSpPr>
        <p:spPr>
          <a:xfrm>
            <a:off x="5021826" y="2571750"/>
            <a:ext cx="103239" cy="160278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9224F843-C3D5-45FB-8CFB-29890023D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813" y="1192522"/>
            <a:ext cx="6317217" cy="346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609436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A178C463-9C8E-1F89-7D75-B2D025059014}"/>
              </a:ext>
            </a:extLst>
          </p:cNvPr>
          <p:cNvGrpSpPr/>
          <p:nvPr/>
        </p:nvGrpSpPr>
        <p:grpSpPr>
          <a:xfrm>
            <a:off x="443986" y="417453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E0198F8F-5825-29BC-F335-24712766442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E5F2A91C-D770-9F8E-01F1-E7E900F7E0A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2A9C229D-55FF-61CB-0689-DAE11DC073F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CC6AA499-4E53-A31D-3F77-3D0B22FB9D2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F2CC8780-741E-B6BA-6DCE-1CE21E39FD0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FA5D9062-AE9A-BB1B-B43E-F403D7542C6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D36F89E3-8D0C-A29F-0D7C-9651BAB25B3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B1E4ED6-B14B-6724-FD3B-90028DCD63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85BCBF5-F90A-D67E-866F-F60495AC567A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26E74626-7AAC-D5E3-A15A-279F71756B9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D4D6EB24-DDE4-3376-4FFE-124DF5FE747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3C27DADB-EC42-6001-E931-99A5EB019F2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4B8DD40B-6BE1-F8ED-746D-CE5D17E1CABC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8B46B46B-E61D-0034-60AD-B8BC889D0F2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E05A967C-8C19-C95F-19A7-E3523BE5DE5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標題 1">
            <a:extLst>
              <a:ext uri="{FF2B5EF4-FFF2-40B4-BE49-F238E27FC236}">
                <a16:creationId xmlns:a16="http://schemas.microsoft.com/office/drawing/2014/main" id="{3E312FFC-0905-4E19-0225-231BD29BA2CE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設定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ATtiny85 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晶片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6ED91D0-5694-EBFB-3042-D248A88A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727" y="1409045"/>
            <a:ext cx="5120545" cy="28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5A3152B-EB23-3713-E2B3-257A1187F5AE}"/>
              </a:ext>
            </a:extLst>
          </p:cNvPr>
          <p:cNvSpPr/>
          <p:nvPr/>
        </p:nvSpPr>
        <p:spPr>
          <a:xfrm>
            <a:off x="2160217" y="1548579"/>
            <a:ext cx="804209" cy="93652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5468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A178C463-9C8E-1F89-7D75-B2D025059014}"/>
              </a:ext>
            </a:extLst>
          </p:cNvPr>
          <p:cNvGrpSpPr/>
          <p:nvPr/>
        </p:nvGrpSpPr>
        <p:grpSpPr>
          <a:xfrm>
            <a:off x="939286" y="149991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E0198F8F-5825-29BC-F335-24712766442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E5F2A91C-D770-9F8E-01F1-E7E900F7E0A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2A9C229D-55FF-61CB-0689-DAE11DC073F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CC6AA499-4E53-A31D-3F77-3D0B22FB9D2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F2CC8780-741E-B6BA-6DCE-1CE21E39FD0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FA5D9062-AE9A-BB1B-B43E-F403D7542C6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D36F89E3-8D0C-A29F-0D7C-9651BAB25B3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B1E4ED6-B14B-6724-FD3B-90028DCD63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85BCBF5-F90A-D67E-866F-F60495AC567A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26E74626-7AAC-D5E3-A15A-279F71756B9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D4D6EB24-DDE4-3376-4FFE-124DF5FE747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3C27DADB-EC42-6001-E931-99A5EB019F2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4B8DD40B-6BE1-F8ED-746D-CE5D17E1CABC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8B46B46B-E61D-0034-60AD-B8BC889D0F2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E05A967C-8C19-C95F-19A7-E3523BE5DE5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標題 1">
            <a:extLst>
              <a:ext uri="{FF2B5EF4-FFF2-40B4-BE49-F238E27FC236}">
                <a16:creationId xmlns:a16="http://schemas.microsoft.com/office/drawing/2014/main" id="{3E312FFC-0905-4E19-0225-231BD29BA2CE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設定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ATtiny85 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晶片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779C16C7-CA5E-48BA-1578-1820AD8AE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86" y="1239539"/>
            <a:ext cx="5946135" cy="3331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CD625D5B-35F3-39D1-55A7-6660E1A568CD}"/>
              </a:ext>
            </a:extLst>
          </p:cNvPr>
          <p:cNvSpPr/>
          <p:nvPr/>
        </p:nvSpPr>
        <p:spPr>
          <a:xfrm>
            <a:off x="1761217" y="1627735"/>
            <a:ext cx="5919670" cy="93652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1205840-802D-6DC3-B326-CA4FB6E6A26B}"/>
              </a:ext>
            </a:extLst>
          </p:cNvPr>
          <p:cNvSpPr/>
          <p:nvPr/>
        </p:nvSpPr>
        <p:spPr>
          <a:xfrm>
            <a:off x="6829657" y="2197510"/>
            <a:ext cx="612120" cy="27408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215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A178C463-9C8E-1F89-7D75-B2D025059014}"/>
              </a:ext>
            </a:extLst>
          </p:cNvPr>
          <p:cNvGrpSpPr/>
          <p:nvPr/>
        </p:nvGrpSpPr>
        <p:grpSpPr>
          <a:xfrm>
            <a:off x="939286" y="149991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E0198F8F-5825-29BC-F335-24712766442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E5F2A91C-D770-9F8E-01F1-E7E900F7E0A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2A9C229D-55FF-61CB-0689-DAE11DC073F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CC6AA499-4E53-A31D-3F77-3D0B22FB9D2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F2CC8780-741E-B6BA-6DCE-1CE21E39FD0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FA5D9062-AE9A-BB1B-B43E-F403D7542C6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D36F89E3-8D0C-A29F-0D7C-9651BAB25B3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B1E4ED6-B14B-6724-FD3B-90028DCD63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85BCBF5-F90A-D67E-866F-F60495AC567A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26E74626-7AAC-D5E3-A15A-279F71756B9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D4D6EB24-DDE4-3376-4FFE-124DF5FE747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3C27DADB-EC42-6001-E931-99A5EB019F2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4B8DD40B-6BE1-F8ED-746D-CE5D17E1CABC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8B46B46B-E61D-0034-60AD-B8BC889D0F2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E05A967C-8C19-C95F-19A7-E3523BE5DE5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標題 1">
            <a:extLst>
              <a:ext uri="{FF2B5EF4-FFF2-40B4-BE49-F238E27FC236}">
                <a16:creationId xmlns:a16="http://schemas.microsoft.com/office/drawing/2014/main" id="{3E312FFC-0905-4E19-0225-231BD29BA2CE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設定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ATtiny85 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晶片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09CA6B2-C080-5B56-89DA-F723F8EB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42" y="1253828"/>
            <a:ext cx="4099915" cy="3520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86A0AFD-E84C-57F4-98ED-13FD581B03A9}"/>
              </a:ext>
            </a:extLst>
          </p:cNvPr>
          <p:cNvSpPr/>
          <p:nvPr/>
        </p:nvSpPr>
        <p:spPr>
          <a:xfrm>
            <a:off x="3339294" y="3021880"/>
            <a:ext cx="3282663" cy="160911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689D21BD-F06B-952F-0731-EE8CB75875EF}"/>
              </a:ext>
            </a:extLst>
          </p:cNvPr>
          <p:cNvCxnSpPr>
            <a:cxnSpLocks/>
          </p:cNvCxnSpPr>
          <p:nvPr/>
        </p:nvCxnSpPr>
        <p:spPr>
          <a:xfrm flipH="1">
            <a:off x="2706329" y="4218780"/>
            <a:ext cx="92177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A8C3AF2-8359-0B8A-9E49-39F4B7126B31}"/>
              </a:ext>
            </a:extLst>
          </p:cNvPr>
          <p:cNvCxnSpPr>
            <a:cxnSpLocks/>
          </p:cNvCxnSpPr>
          <p:nvPr/>
        </p:nvCxnSpPr>
        <p:spPr>
          <a:xfrm flipH="1">
            <a:off x="2706329" y="3626387"/>
            <a:ext cx="92177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8AB9A52-E6EB-2F80-AA39-8A19104E1114}"/>
              </a:ext>
            </a:extLst>
          </p:cNvPr>
          <p:cNvCxnSpPr>
            <a:cxnSpLocks/>
          </p:cNvCxnSpPr>
          <p:nvPr/>
        </p:nvCxnSpPr>
        <p:spPr>
          <a:xfrm flipH="1">
            <a:off x="2706329" y="3434658"/>
            <a:ext cx="92177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20EB175-FB86-1227-FEAC-95EA8F85D283}"/>
              </a:ext>
            </a:extLst>
          </p:cNvPr>
          <p:cNvCxnSpPr>
            <a:cxnSpLocks/>
          </p:cNvCxnSpPr>
          <p:nvPr/>
        </p:nvCxnSpPr>
        <p:spPr>
          <a:xfrm flipH="1">
            <a:off x="2706329" y="3220806"/>
            <a:ext cx="92177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825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 descr="一張含有 工具​​ 的圖片&#10;&#10;自動產生的描述">
            <a:extLst>
              <a:ext uri="{FF2B5EF4-FFF2-40B4-BE49-F238E27FC236}">
                <a16:creationId xmlns:a16="http://schemas.microsoft.com/office/drawing/2014/main" id="{DD41D8FC-0053-B601-87A9-03CCC43AF6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9427" y1="16986" x2="59844" y2="18082"/>
                      </a14:backgroundRemoval>
                    </a14:imgEffect>
                  </a14:imgLayer>
                </a14:imgProps>
              </a:ext>
            </a:extLst>
          </a:blip>
          <a:srcRect l="35443" t="7763" r="36885" b="12579"/>
          <a:stretch/>
        </p:blipFill>
        <p:spPr>
          <a:xfrm>
            <a:off x="4450316" y="1433849"/>
            <a:ext cx="2530255" cy="2769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E241756C-F2D9-39A9-7AAB-189C324491B1}"/>
              </a:ext>
            </a:extLst>
          </p:cNvPr>
          <p:cNvGrpSpPr/>
          <p:nvPr/>
        </p:nvGrpSpPr>
        <p:grpSpPr>
          <a:xfrm>
            <a:off x="7885066" y="4433916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AB9AF4C9-3119-0BBA-0B8A-B77775B4F8D9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C33BD98E-4B64-B135-1330-4D59A4C2B1C4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00EEBC9D-8D60-4768-15FF-0F03EC7EC69E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A426CC73-1E84-3AC2-09A6-AAE8177E6430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9EEAB3FA-11A2-91E1-1221-5DAC1D5F02DF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4E87190F-4421-52A4-8124-DD52003656CF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B321F4A6-7EAF-1F73-86B1-FA247791EE91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75623851-8BF7-7327-A954-22AA7CDA8A1E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D108C6A-5012-125E-EF92-AD993CBD767D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01AAF310-6AAF-C225-5815-C920680D1C86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69043C07-06C4-26C2-D20E-AA36E0765ADB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A39F3A1D-DEF1-0D13-4BA9-F6B954A662C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82AF1898-C57E-66E3-D87A-ACA071F42554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A1E9C50B-65B7-A6B3-ED33-348AE5C85FC1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B7FB585D-473C-41FF-642B-B4A777A850A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標題 1">
            <a:extLst>
              <a:ext uri="{FF2B5EF4-FFF2-40B4-BE49-F238E27FC236}">
                <a16:creationId xmlns:a16="http://schemas.microsoft.com/office/drawing/2014/main" id="{F40955EB-6E97-1C99-8091-781DCB8B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遊戲機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!!</a:t>
            </a:r>
            <a:endParaRPr lang="en-US" sz="2800" b="1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22" name="圖片 21" descr="一張含有 電子用品 的圖片&#10;&#10;自動產生的描述">
            <a:extLst>
              <a:ext uri="{FF2B5EF4-FFF2-40B4-BE49-F238E27FC236}">
                <a16:creationId xmlns:a16="http://schemas.microsoft.com/office/drawing/2014/main" id="{A26EEF3C-A4C6-6DA3-6EDC-9D79C349F0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5171" t="18070" r="33548" b="10874"/>
          <a:stretch/>
        </p:blipFill>
        <p:spPr>
          <a:xfrm>
            <a:off x="7885066" y="185644"/>
            <a:ext cx="1125896" cy="9724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96E123F5-F8F5-23D2-A631-5DE986FE0F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5597" t="6241" r="36386" b="10707"/>
          <a:stretch/>
        </p:blipFill>
        <p:spPr>
          <a:xfrm>
            <a:off x="1888454" y="1374856"/>
            <a:ext cx="2561862" cy="2887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Google Shape;15104;p45">
            <a:extLst>
              <a:ext uri="{FF2B5EF4-FFF2-40B4-BE49-F238E27FC236}">
                <a16:creationId xmlns:a16="http://schemas.microsoft.com/office/drawing/2014/main" id="{8C96EF34-CFF8-C24A-E678-471FCE1B3092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1888454" y="1550512"/>
            <a:ext cx="831032" cy="65024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8" name="Google Shape;15104;p45">
            <a:extLst>
              <a:ext uri="{FF2B5EF4-FFF2-40B4-BE49-F238E27FC236}">
                <a16:creationId xmlns:a16="http://schemas.microsoft.com/office/drawing/2014/main" id="{C9B2D729-8167-F5F9-0405-10778AC7F7DF}"/>
              </a:ext>
            </a:extLst>
          </p:cNvPr>
          <p:cNvCxnSpPr>
            <a:cxnSpLocks/>
          </p:cNvCxnSpPr>
          <p:nvPr/>
        </p:nvCxnSpPr>
        <p:spPr>
          <a:xfrm>
            <a:off x="1799211" y="3288890"/>
            <a:ext cx="1098847" cy="28759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0" name="Google Shape;15106;p45">
            <a:extLst>
              <a:ext uri="{FF2B5EF4-FFF2-40B4-BE49-F238E27FC236}">
                <a16:creationId xmlns:a16="http://schemas.microsoft.com/office/drawing/2014/main" id="{7901869B-EDCF-EABD-CADC-4E7006130D3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15554" y="2238067"/>
            <a:ext cx="1017632" cy="36330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2" name="Google Shape;15106;p45">
            <a:extLst>
              <a:ext uri="{FF2B5EF4-FFF2-40B4-BE49-F238E27FC236}">
                <a16:creationId xmlns:a16="http://schemas.microsoft.com/office/drawing/2014/main" id="{5BE91F00-4278-1B7E-332A-11BD6AEBFEE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66510" y="2905432"/>
            <a:ext cx="1366679" cy="73709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4" name="Google Shape;15104;p45">
            <a:extLst>
              <a:ext uri="{FF2B5EF4-FFF2-40B4-BE49-F238E27FC236}">
                <a16:creationId xmlns:a16="http://schemas.microsoft.com/office/drawing/2014/main" id="{D6E397EA-C066-5D94-8D11-7C244A6E480A}"/>
              </a:ext>
            </a:extLst>
          </p:cNvPr>
          <p:cNvCxnSpPr>
            <a:cxnSpLocks/>
          </p:cNvCxnSpPr>
          <p:nvPr/>
        </p:nvCxnSpPr>
        <p:spPr>
          <a:xfrm>
            <a:off x="1710812" y="2481485"/>
            <a:ext cx="713091" cy="27461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7" name="Google Shape;15100;p45">
            <a:extLst>
              <a:ext uri="{FF2B5EF4-FFF2-40B4-BE49-F238E27FC236}">
                <a16:creationId xmlns:a16="http://schemas.microsoft.com/office/drawing/2014/main" id="{FCCCEAB9-B68E-DFF5-7DE0-F800EA27B8EE}"/>
              </a:ext>
            </a:extLst>
          </p:cNvPr>
          <p:cNvSpPr txBox="1"/>
          <p:nvPr/>
        </p:nvSpPr>
        <p:spPr>
          <a:xfrm>
            <a:off x="456530" y="1357012"/>
            <a:ext cx="1431924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8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Advent Pro" panose="020B0604020202020204" charset="0"/>
                <a:ea typeface="Press Start 2P"/>
                <a:cs typeface="Press Start 2P"/>
                <a:sym typeface="Press Start 2P"/>
              </a:rPr>
              <a:t>SSD1306 OLED</a:t>
            </a:r>
            <a:endParaRPr sz="1800" b="1" dirty="0">
              <a:solidFill>
                <a:schemeClr val="dk1"/>
              </a:solidFill>
              <a:latin typeface="Advent Pro" panose="020B0604020202020204" charset="0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2" name="Google Shape;15100;p45">
            <a:extLst>
              <a:ext uri="{FF2B5EF4-FFF2-40B4-BE49-F238E27FC236}">
                <a16:creationId xmlns:a16="http://schemas.microsoft.com/office/drawing/2014/main" id="{42D68D06-8AE5-7CD2-5F5D-5E7A83625128}"/>
              </a:ext>
            </a:extLst>
          </p:cNvPr>
          <p:cNvSpPr txBox="1"/>
          <p:nvPr/>
        </p:nvSpPr>
        <p:spPr>
          <a:xfrm>
            <a:off x="329199" y="2287985"/>
            <a:ext cx="1431924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8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Advent Pro" panose="020B0604020202020204" charset="0"/>
                <a:ea typeface="Press Start 2P"/>
                <a:cs typeface="Press Start 2P"/>
                <a:sym typeface="Press Start 2P"/>
              </a:rPr>
              <a:t>ICSP Header</a:t>
            </a:r>
            <a:endParaRPr sz="1800" b="1" dirty="0">
              <a:solidFill>
                <a:schemeClr val="dk1"/>
              </a:solidFill>
              <a:latin typeface="Advent Pro" panose="020B0604020202020204" charset="0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3" name="Google Shape;15100;p45">
            <a:extLst>
              <a:ext uri="{FF2B5EF4-FFF2-40B4-BE49-F238E27FC236}">
                <a16:creationId xmlns:a16="http://schemas.microsoft.com/office/drawing/2014/main" id="{F3C2BC41-D8D1-D967-279F-828D041DCDFF}"/>
              </a:ext>
            </a:extLst>
          </p:cNvPr>
          <p:cNvSpPr txBox="1"/>
          <p:nvPr/>
        </p:nvSpPr>
        <p:spPr>
          <a:xfrm>
            <a:off x="364395" y="3075234"/>
            <a:ext cx="1431924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8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Advent Pro" panose="020B0604020202020204" charset="0"/>
                <a:ea typeface="Press Start 2P"/>
                <a:cs typeface="Press Start 2P"/>
                <a:sym typeface="Press Start 2P"/>
              </a:rPr>
              <a:t>Button</a:t>
            </a:r>
            <a:endParaRPr sz="1800" b="1" dirty="0">
              <a:solidFill>
                <a:schemeClr val="dk1"/>
              </a:solidFill>
              <a:latin typeface="Advent Pro" panose="020B0604020202020204" charset="0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4" name="Google Shape;15100;p45">
            <a:extLst>
              <a:ext uri="{FF2B5EF4-FFF2-40B4-BE49-F238E27FC236}">
                <a16:creationId xmlns:a16="http://schemas.microsoft.com/office/drawing/2014/main" id="{56E0E476-757F-F017-98A2-5D69CC5A05E2}"/>
              </a:ext>
            </a:extLst>
          </p:cNvPr>
          <p:cNvSpPr txBox="1"/>
          <p:nvPr/>
        </p:nvSpPr>
        <p:spPr>
          <a:xfrm>
            <a:off x="7473889" y="2725419"/>
            <a:ext cx="950111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8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Advent Pro" panose="020B0604020202020204" charset="0"/>
                <a:ea typeface="Press Start 2P"/>
                <a:cs typeface="Press Start 2P"/>
                <a:sym typeface="Press Start 2P"/>
              </a:rPr>
              <a:t>Attiny85</a:t>
            </a:r>
            <a:endParaRPr sz="1800" b="1" dirty="0">
              <a:solidFill>
                <a:schemeClr val="dk1"/>
              </a:solidFill>
              <a:latin typeface="Advent Pro" panose="020B0604020202020204" charset="0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5" name="Google Shape;15100;p45">
            <a:extLst>
              <a:ext uri="{FF2B5EF4-FFF2-40B4-BE49-F238E27FC236}">
                <a16:creationId xmlns:a16="http://schemas.microsoft.com/office/drawing/2014/main" id="{AFD870FB-9FFC-96F4-9FB4-994483F24B51}"/>
              </a:ext>
            </a:extLst>
          </p:cNvPr>
          <p:cNvSpPr txBox="1"/>
          <p:nvPr/>
        </p:nvSpPr>
        <p:spPr>
          <a:xfrm>
            <a:off x="7473889" y="2056366"/>
            <a:ext cx="1099641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8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Advent Pro" panose="020B0604020202020204" charset="0"/>
                <a:ea typeface="Press Start 2P"/>
                <a:cs typeface="Press Start 2P"/>
                <a:sym typeface="Press Start 2P"/>
              </a:rPr>
              <a:t>3V Battery</a:t>
            </a:r>
            <a:endParaRPr sz="1800" b="1" dirty="0">
              <a:solidFill>
                <a:schemeClr val="dk1"/>
              </a:solidFill>
              <a:latin typeface="Advent Pro" panose="020B0604020202020204" charset="0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56" name="Google Shape;15106;p45">
            <a:extLst>
              <a:ext uri="{FF2B5EF4-FFF2-40B4-BE49-F238E27FC236}">
                <a16:creationId xmlns:a16="http://schemas.microsoft.com/office/drawing/2014/main" id="{A74CA4D0-C27E-DCE9-5E9C-D4D699FCDF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97918" y="1510966"/>
            <a:ext cx="2035268" cy="67981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58" name="Google Shape;15100;p45">
            <a:extLst>
              <a:ext uri="{FF2B5EF4-FFF2-40B4-BE49-F238E27FC236}">
                <a16:creationId xmlns:a16="http://schemas.microsoft.com/office/drawing/2014/main" id="{30E2F17F-7C59-4E34-CE79-1872CE0EFBD7}"/>
              </a:ext>
            </a:extLst>
          </p:cNvPr>
          <p:cNvSpPr txBox="1"/>
          <p:nvPr/>
        </p:nvSpPr>
        <p:spPr>
          <a:xfrm>
            <a:off x="7434479" y="1332578"/>
            <a:ext cx="1013535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8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Advent Pro" panose="020B0604020202020204" charset="0"/>
                <a:ea typeface="Press Start 2P"/>
                <a:cs typeface="Press Start 2P"/>
                <a:sym typeface="Press Start 2P"/>
              </a:rPr>
              <a:t>Resistors</a:t>
            </a:r>
            <a:endParaRPr sz="1800" b="1" dirty="0">
              <a:solidFill>
                <a:schemeClr val="dk1"/>
              </a:solidFill>
              <a:latin typeface="Advent Pro" panose="020B0604020202020204" charset="0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2" name="Google Shape;15106;p45">
            <a:extLst>
              <a:ext uri="{FF2B5EF4-FFF2-40B4-BE49-F238E27FC236}">
                <a16:creationId xmlns:a16="http://schemas.microsoft.com/office/drawing/2014/main" id="{CE2B5C56-04CF-D5EE-830B-9CE8697F791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61450" y="3462234"/>
            <a:ext cx="771736" cy="51353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1" name="Google Shape;15100;p45">
            <a:extLst>
              <a:ext uri="{FF2B5EF4-FFF2-40B4-BE49-F238E27FC236}">
                <a16:creationId xmlns:a16="http://schemas.microsoft.com/office/drawing/2014/main" id="{0F8CD880-205F-EA06-8BD7-99BFD3AA8A25}"/>
              </a:ext>
            </a:extLst>
          </p:cNvPr>
          <p:cNvSpPr txBox="1"/>
          <p:nvPr/>
        </p:nvSpPr>
        <p:spPr>
          <a:xfrm>
            <a:off x="7473889" y="3255526"/>
            <a:ext cx="862391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8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dvent Pro" panose="020B0604020202020204" charset="0"/>
                <a:ea typeface="Press Start 2P"/>
                <a:cs typeface="Press Start 2P"/>
                <a:sym typeface="Press Start 2P"/>
              </a:rPr>
              <a:t>Screws</a:t>
            </a:r>
            <a:endParaRPr sz="1800" b="1" dirty="0">
              <a:solidFill>
                <a:schemeClr val="dk1"/>
              </a:solidFill>
              <a:latin typeface="Advent Pro" panose="020B0604020202020204" charset="0"/>
              <a:ea typeface="Press Start 2P"/>
              <a:cs typeface="Press Start 2P"/>
              <a:sym typeface="Press Start 2P"/>
            </a:endParaRPr>
          </a:p>
        </p:txBody>
      </p:sp>
    </p:spTree>
    <p:extLst>
      <p:ext uri="{BB962C8B-B14F-4D97-AF65-F5344CB8AC3E}">
        <p14:creationId xmlns:p14="http://schemas.microsoft.com/office/powerpoint/2010/main" val="186618659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環境安裝 步驟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8" name="Google Shape;15929;p55">
            <a:extLst>
              <a:ext uri="{FF2B5EF4-FFF2-40B4-BE49-F238E27FC236}">
                <a16:creationId xmlns:a16="http://schemas.microsoft.com/office/drawing/2014/main" id="{6E25D2A2-48F8-E9A0-D6F5-8432D4CEE3D2}"/>
              </a:ext>
            </a:extLst>
          </p:cNvPr>
          <p:cNvGrpSpPr/>
          <p:nvPr/>
        </p:nvGrpSpPr>
        <p:grpSpPr>
          <a:xfrm>
            <a:off x="1836845" y="1317514"/>
            <a:ext cx="5469933" cy="2817627"/>
            <a:chOff x="1783594" y="620894"/>
            <a:chExt cx="5498525" cy="2832356"/>
          </a:xfrm>
        </p:grpSpPr>
        <p:sp>
          <p:nvSpPr>
            <p:cNvPr id="9" name="Google Shape;15930;p55">
              <a:extLst>
                <a:ext uri="{FF2B5EF4-FFF2-40B4-BE49-F238E27FC236}">
                  <a16:creationId xmlns:a16="http://schemas.microsoft.com/office/drawing/2014/main" id="{53CE705F-8EAA-D6D8-0D75-23C8D79BF858}"/>
                </a:ext>
              </a:extLst>
            </p:cNvPr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name="adj1" fmla="val -57170"/>
                <a:gd name="adj2" fmla="val 2087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931;p55">
              <a:extLst>
                <a:ext uri="{FF2B5EF4-FFF2-40B4-BE49-F238E27FC236}">
                  <a16:creationId xmlns:a16="http://schemas.microsoft.com/office/drawing/2014/main" id="{0B58324A-F05B-B50E-3A28-C7A0DF45CB78}"/>
                </a:ext>
              </a:extLst>
            </p:cNvPr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932;p55">
              <a:extLst>
                <a:ext uri="{FF2B5EF4-FFF2-40B4-BE49-F238E27FC236}">
                  <a16:creationId xmlns:a16="http://schemas.microsoft.com/office/drawing/2014/main" id="{4EEF408B-71B8-1FF5-70D8-6EE758458220}"/>
                </a:ext>
              </a:extLst>
            </p:cNvPr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933;p55">
              <a:extLst>
                <a:ext uri="{FF2B5EF4-FFF2-40B4-BE49-F238E27FC236}">
                  <a16:creationId xmlns:a16="http://schemas.microsoft.com/office/drawing/2014/main" id="{2F625FFC-B796-6545-1750-7DF1529B0ACA}"/>
                </a:ext>
              </a:extLst>
            </p:cNvPr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934;p55">
              <a:extLst>
                <a:ext uri="{FF2B5EF4-FFF2-40B4-BE49-F238E27FC236}">
                  <a16:creationId xmlns:a16="http://schemas.microsoft.com/office/drawing/2014/main" id="{73A809D4-A527-530E-BD15-26B398443895}"/>
                </a:ext>
              </a:extLst>
            </p:cNvPr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5935;p55">
            <a:extLst>
              <a:ext uri="{FF2B5EF4-FFF2-40B4-BE49-F238E27FC236}">
                <a16:creationId xmlns:a16="http://schemas.microsoft.com/office/drawing/2014/main" id="{F73C83EA-E909-EC52-3C66-37C15F4D2B71}"/>
              </a:ext>
            </a:extLst>
          </p:cNvPr>
          <p:cNvSpPr txBox="1"/>
          <p:nvPr/>
        </p:nvSpPr>
        <p:spPr>
          <a:xfrm>
            <a:off x="2636520" y="1655895"/>
            <a:ext cx="4175283" cy="21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安裝</a:t>
            </a:r>
            <a:r>
              <a:rPr lang="en-US" altLang="zh-TW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Arduino IDE</a:t>
            </a: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插上燒錄器</a:t>
            </a: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安裝燒錄器驅動</a:t>
            </a: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設定 </a:t>
            </a:r>
            <a:r>
              <a:rPr lang="en-US" altLang="zh-TW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ATtiny85</a:t>
            </a:r>
            <a:r>
              <a:rPr lang="zh-TW" altLang="en-US" sz="18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晶片</a:t>
            </a: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zh-TW" altLang="en-US" sz="18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燒錄 </a:t>
            </a:r>
            <a:r>
              <a:rPr lang="en-US" altLang="zh-TW" sz="18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Bootloader / </a:t>
            </a:r>
            <a:r>
              <a:rPr lang="zh-TW" altLang="en-US" sz="18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上傳</a:t>
            </a:r>
            <a:endParaRPr lang="en-US" altLang="zh-TW" sz="1800" b="1" dirty="0">
              <a:solidFill>
                <a:schemeClr val="dk2"/>
              </a:solidFill>
              <a:highlight>
                <a:srgbClr val="FFFF00"/>
              </a:highlight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932979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5AE1DEF-5B96-3411-7AA6-150FEEA54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42" y="1253828"/>
            <a:ext cx="4099915" cy="3520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A178C463-9C8E-1F89-7D75-B2D025059014}"/>
              </a:ext>
            </a:extLst>
          </p:cNvPr>
          <p:cNvGrpSpPr/>
          <p:nvPr/>
        </p:nvGrpSpPr>
        <p:grpSpPr>
          <a:xfrm>
            <a:off x="443986" y="417453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E0198F8F-5825-29BC-F335-24712766442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E5F2A91C-D770-9F8E-01F1-E7E900F7E0A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2A9C229D-55FF-61CB-0689-DAE11DC073F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CC6AA499-4E53-A31D-3F77-3D0B22FB9D2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F2CC8780-741E-B6BA-6DCE-1CE21E39FD0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FA5D9062-AE9A-BB1B-B43E-F403D7542C6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D36F89E3-8D0C-A29F-0D7C-9651BAB25B3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B1E4ED6-B14B-6724-FD3B-90028DCD63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85BCBF5-F90A-D67E-866F-F60495AC567A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26E74626-7AAC-D5E3-A15A-279F71756B9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D4D6EB24-DDE4-3376-4FFE-124DF5FE747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3C27DADB-EC42-6001-E931-99A5EB019F2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4B8DD40B-6BE1-F8ED-746D-CE5D17E1CABC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8B46B46B-E61D-0034-60AD-B8BC889D0F2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E05A967C-8C19-C95F-19A7-E3523BE5DE5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標題 1">
            <a:extLst>
              <a:ext uri="{FF2B5EF4-FFF2-40B4-BE49-F238E27FC236}">
                <a16:creationId xmlns:a16="http://schemas.microsoft.com/office/drawing/2014/main" id="{3E312FFC-0905-4E19-0225-231BD29BA2CE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>
                <a:latin typeface="Cubic 11" pitchFamily="2" charset="-128"/>
                <a:ea typeface="Cubic 11" pitchFamily="2" charset="-128"/>
              </a:rPr>
              <a:t> 燒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Bootloader / 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上傳程式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6232338-55D0-B9E8-7C52-BC93014AD6A7}"/>
              </a:ext>
            </a:extLst>
          </p:cNvPr>
          <p:cNvSpPr/>
          <p:nvPr/>
        </p:nvSpPr>
        <p:spPr>
          <a:xfrm>
            <a:off x="3339294" y="4261920"/>
            <a:ext cx="3282663" cy="36907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363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5AE1DEF-5B96-3411-7AA6-150FEEA54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42" y="1253828"/>
            <a:ext cx="4099915" cy="3520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A178C463-9C8E-1F89-7D75-B2D025059014}"/>
              </a:ext>
            </a:extLst>
          </p:cNvPr>
          <p:cNvGrpSpPr/>
          <p:nvPr/>
        </p:nvGrpSpPr>
        <p:grpSpPr>
          <a:xfrm>
            <a:off x="443986" y="417453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E0198F8F-5825-29BC-F335-24712766442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E5F2A91C-D770-9F8E-01F1-E7E900F7E0A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2A9C229D-55FF-61CB-0689-DAE11DC073F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CC6AA499-4E53-A31D-3F77-3D0B22FB9D2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F2CC8780-741E-B6BA-6DCE-1CE21E39FD0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FA5D9062-AE9A-BB1B-B43E-F403D7542C6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D36F89E3-8D0C-A29F-0D7C-9651BAB25B3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B1E4ED6-B14B-6724-FD3B-90028DCD63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85BCBF5-F90A-D67E-866F-F60495AC567A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26E74626-7AAC-D5E3-A15A-279F71756B9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D4D6EB24-DDE4-3376-4FFE-124DF5FE747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3C27DADB-EC42-6001-E931-99A5EB019F2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4B8DD40B-6BE1-F8ED-746D-CE5D17E1CABC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8B46B46B-E61D-0034-60AD-B8BC889D0F2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E05A967C-8C19-C95F-19A7-E3523BE5DE5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標題 1">
            <a:extLst>
              <a:ext uri="{FF2B5EF4-FFF2-40B4-BE49-F238E27FC236}">
                <a16:creationId xmlns:a16="http://schemas.microsoft.com/office/drawing/2014/main" id="{3E312FFC-0905-4E19-0225-231BD29BA2CE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>
                <a:latin typeface="Cubic 11" pitchFamily="2" charset="-128"/>
                <a:ea typeface="Cubic 11" pitchFamily="2" charset="-128"/>
              </a:rPr>
              <a:t> 燒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Bootloader / 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上傳程式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6232338-55D0-B9E8-7C52-BC93014AD6A7}"/>
              </a:ext>
            </a:extLst>
          </p:cNvPr>
          <p:cNvSpPr/>
          <p:nvPr/>
        </p:nvSpPr>
        <p:spPr>
          <a:xfrm>
            <a:off x="3339294" y="4261920"/>
            <a:ext cx="3282663" cy="36907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79FB9BCE-26EF-DA4D-825B-FC13A6E3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560" y="2413128"/>
            <a:ext cx="3324689" cy="1705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331133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A178C463-9C8E-1F89-7D75-B2D025059014}"/>
              </a:ext>
            </a:extLst>
          </p:cNvPr>
          <p:cNvGrpSpPr/>
          <p:nvPr/>
        </p:nvGrpSpPr>
        <p:grpSpPr>
          <a:xfrm>
            <a:off x="443986" y="417453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E0198F8F-5825-29BC-F335-24712766442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E5F2A91C-D770-9F8E-01F1-E7E900F7E0A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2A9C229D-55FF-61CB-0689-DAE11DC073F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CC6AA499-4E53-A31D-3F77-3D0B22FB9D2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F2CC8780-741E-B6BA-6DCE-1CE21E39FD0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FA5D9062-AE9A-BB1B-B43E-F403D7542C6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D36F89E3-8D0C-A29F-0D7C-9651BAB25B3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B1E4ED6-B14B-6724-FD3B-90028DCD63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85BCBF5-F90A-D67E-866F-F60495AC567A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26E74626-7AAC-D5E3-A15A-279F71756B9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D4D6EB24-DDE4-3376-4FFE-124DF5FE747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3C27DADB-EC42-6001-E931-99A5EB019F2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4B8DD40B-6BE1-F8ED-746D-CE5D17E1CABC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8B46B46B-E61D-0034-60AD-B8BC889D0F2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E05A967C-8C19-C95F-19A7-E3523BE5DE5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標題 1">
            <a:extLst>
              <a:ext uri="{FF2B5EF4-FFF2-40B4-BE49-F238E27FC236}">
                <a16:creationId xmlns:a16="http://schemas.microsoft.com/office/drawing/2014/main" id="{3E312FFC-0905-4E19-0225-231BD29BA2CE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>
                <a:latin typeface="Cubic 11" pitchFamily="2" charset="-128"/>
                <a:ea typeface="Cubic 11" pitchFamily="2" charset="-128"/>
              </a:rPr>
              <a:t> 燒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Bootloader / 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上傳程式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FFC4FA5A-5678-1EDD-C6AA-7197F8541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219" y="1282825"/>
            <a:ext cx="4514639" cy="302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82428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73" name="Google Shape;14373;p35"/>
          <p:cNvGrpSpPr/>
          <p:nvPr/>
        </p:nvGrpSpPr>
        <p:grpSpPr>
          <a:xfrm>
            <a:off x="3800923" y="862632"/>
            <a:ext cx="1542298" cy="1547985"/>
            <a:chOff x="720000" y="1540425"/>
            <a:chExt cx="833900" cy="836975"/>
          </a:xfrm>
        </p:grpSpPr>
        <p:sp>
          <p:nvSpPr>
            <p:cNvPr id="14374" name="Google Shape;14374;p35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2968"/>
                <a:gd name="adj2" fmla="val 2135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75" name="Google Shape;14375;p35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4376" name="Google Shape;14376;p35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7" name="Google Shape;14377;p35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8" name="Google Shape;14378;p35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9" name="Google Shape;14379;p35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80" name="Google Shape;14380;p35"/>
          <p:cNvSpPr txBox="1">
            <a:spLocks noGrp="1"/>
          </p:cNvSpPr>
          <p:nvPr>
            <p:ph type="title" idx="4294967295"/>
          </p:nvPr>
        </p:nvSpPr>
        <p:spPr>
          <a:xfrm>
            <a:off x="3871375" y="1355863"/>
            <a:ext cx="1624800" cy="74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5</a:t>
            </a:r>
            <a:r>
              <a:rPr lang="en" dirty="0"/>
              <a:t>.</a:t>
            </a:r>
            <a:endParaRPr dirty="0"/>
          </a:p>
        </p:txBody>
      </p:sp>
      <p:sp>
        <p:nvSpPr>
          <p:cNvPr id="14381" name="Google Shape;14381;p35"/>
          <p:cNvSpPr txBox="1">
            <a:spLocks noGrp="1"/>
          </p:cNvSpPr>
          <p:nvPr>
            <p:ph type="title" idx="4294967295"/>
          </p:nvPr>
        </p:nvSpPr>
        <p:spPr>
          <a:xfrm>
            <a:off x="2126100" y="2751613"/>
            <a:ext cx="4891800" cy="74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Cubic 11" pitchFamily="2" charset="-128"/>
                <a:ea typeface="Cubic 11" pitchFamily="2" charset="-128"/>
              </a:rPr>
              <a:t>程式教學 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(</a:t>
            </a:r>
            <a:r>
              <a:rPr lang="zh-TW" altLang="en-US" sz="3200" dirty="0">
                <a:latin typeface="Cubic 11" pitchFamily="2" charset="-128"/>
                <a:ea typeface="Cubic 11" pitchFamily="2" charset="-128"/>
              </a:rPr>
              <a:t>遊戲邏輯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)</a:t>
            </a:r>
            <a:endParaRPr sz="3200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2" name="Google Shape;446;p2">
            <a:extLst>
              <a:ext uri="{FF2B5EF4-FFF2-40B4-BE49-F238E27FC236}">
                <a16:creationId xmlns:a16="http://schemas.microsoft.com/office/drawing/2014/main" id="{B0F9E82F-3FB8-74E4-6CC1-7F14F68E3FF6}"/>
              </a:ext>
            </a:extLst>
          </p:cNvPr>
          <p:cNvGrpSpPr/>
          <p:nvPr/>
        </p:nvGrpSpPr>
        <p:grpSpPr>
          <a:xfrm>
            <a:off x="5787832" y="687985"/>
            <a:ext cx="1049633" cy="523940"/>
            <a:chOff x="138482" y="584556"/>
            <a:chExt cx="1049633" cy="523940"/>
          </a:xfrm>
        </p:grpSpPr>
        <p:sp>
          <p:nvSpPr>
            <p:cNvPr id="3" name="Google Shape;447;p2">
              <a:extLst>
                <a:ext uri="{FF2B5EF4-FFF2-40B4-BE49-F238E27FC236}">
                  <a16:creationId xmlns:a16="http://schemas.microsoft.com/office/drawing/2014/main" id="{0854AF6B-4DA4-C57F-F6BC-2A695DF5C33C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48;p2">
              <a:extLst>
                <a:ext uri="{FF2B5EF4-FFF2-40B4-BE49-F238E27FC236}">
                  <a16:creationId xmlns:a16="http://schemas.microsoft.com/office/drawing/2014/main" id="{DDF8EC3C-759A-576C-C776-DEB58CF7DB8B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9;p2">
              <a:extLst>
                <a:ext uri="{FF2B5EF4-FFF2-40B4-BE49-F238E27FC236}">
                  <a16:creationId xmlns:a16="http://schemas.microsoft.com/office/drawing/2014/main" id="{7CD86408-D56F-E7C8-BBAC-C95DB77718A1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50;p2">
              <a:extLst>
                <a:ext uri="{FF2B5EF4-FFF2-40B4-BE49-F238E27FC236}">
                  <a16:creationId xmlns:a16="http://schemas.microsoft.com/office/drawing/2014/main" id="{20556476-6CDE-4121-8982-A3B710C1D49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1;p2">
              <a:extLst>
                <a:ext uri="{FF2B5EF4-FFF2-40B4-BE49-F238E27FC236}">
                  <a16:creationId xmlns:a16="http://schemas.microsoft.com/office/drawing/2014/main" id="{197A45F5-3860-250B-AA67-61ABB2CC8B45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2;p2">
              <a:extLst>
                <a:ext uri="{FF2B5EF4-FFF2-40B4-BE49-F238E27FC236}">
                  <a16:creationId xmlns:a16="http://schemas.microsoft.com/office/drawing/2014/main" id="{195877BB-CC89-9C99-3973-63AEC98ECEB8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3;p2">
              <a:extLst>
                <a:ext uri="{FF2B5EF4-FFF2-40B4-BE49-F238E27FC236}">
                  <a16:creationId xmlns:a16="http://schemas.microsoft.com/office/drawing/2014/main" id="{C1DF8FA3-F295-DF6C-7904-1F98B44CC621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4;p2">
              <a:extLst>
                <a:ext uri="{FF2B5EF4-FFF2-40B4-BE49-F238E27FC236}">
                  <a16:creationId xmlns:a16="http://schemas.microsoft.com/office/drawing/2014/main" id="{609D434E-4BCE-AD95-005C-8E62433C0DCC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5;p2">
              <a:extLst>
                <a:ext uri="{FF2B5EF4-FFF2-40B4-BE49-F238E27FC236}">
                  <a16:creationId xmlns:a16="http://schemas.microsoft.com/office/drawing/2014/main" id="{68A70347-5343-F215-CA5D-260DE0E6BC00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6;p2">
              <a:extLst>
                <a:ext uri="{FF2B5EF4-FFF2-40B4-BE49-F238E27FC236}">
                  <a16:creationId xmlns:a16="http://schemas.microsoft.com/office/drawing/2014/main" id="{59196FDB-7E09-0754-3FD8-3C0A2A948EA0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7;p2">
              <a:extLst>
                <a:ext uri="{FF2B5EF4-FFF2-40B4-BE49-F238E27FC236}">
                  <a16:creationId xmlns:a16="http://schemas.microsoft.com/office/drawing/2014/main" id="{C95E7195-50F2-97AC-740A-47E8BFBBB77A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8;p2">
              <a:extLst>
                <a:ext uri="{FF2B5EF4-FFF2-40B4-BE49-F238E27FC236}">
                  <a16:creationId xmlns:a16="http://schemas.microsoft.com/office/drawing/2014/main" id="{DAE82A07-A34E-530E-3F13-EB1AFEBEF6E1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9;p2">
              <a:extLst>
                <a:ext uri="{FF2B5EF4-FFF2-40B4-BE49-F238E27FC236}">
                  <a16:creationId xmlns:a16="http://schemas.microsoft.com/office/drawing/2014/main" id="{7083D93D-9F02-34E6-DFA7-AA53D0B95F42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60;p2">
              <a:extLst>
                <a:ext uri="{FF2B5EF4-FFF2-40B4-BE49-F238E27FC236}">
                  <a16:creationId xmlns:a16="http://schemas.microsoft.com/office/drawing/2014/main" id="{D789B4F1-881F-2A81-57C6-EC1EF475D654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1;p2">
              <a:extLst>
                <a:ext uri="{FF2B5EF4-FFF2-40B4-BE49-F238E27FC236}">
                  <a16:creationId xmlns:a16="http://schemas.microsoft.com/office/drawing/2014/main" id="{86A06667-3C0C-72ED-FEED-0B74462F090E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446;p2">
            <a:extLst>
              <a:ext uri="{FF2B5EF4-FFF2-40B4-BE49-F238E27FC236}">
                <a16:creationId xmlns:a16="http://schemas.microsoft.com/office/drawing/2014/main" id="{F1A7D3DC-254C-76BC-48AB-E0F2776B9BDB}"/>
              </a:ext>
            </a:extLst>
          </p:cNvPr>
          <p:cNvGrpSpPr/>
          <p:nvPr/>
        </p:nvGrpSpPr>
        <p:grpSpPr>
          <a:xfrm>
            <a:off x="526214" y="600662"/>
            <a:ext cx="1049633" cy="523940"/>
            <a:chOff x="138482" y="584556"/>
            <a:chExt cx="1049633" cy="523940"/>
          </a:xfrm>
        </p:grpSpPr>
        <p:sp>
          <p:nvSpPr>
            <p:cNvPr id="19" name="Google Shape;447;p2">
              <a:extLst>
                <a:ext uri="{FF2B5EF4-FFF2-40B4-BE49-F238E27FC236}">
                  <a16:creationId xmlns:a16="http://schemas.microsoft.com/office/drawing/2014/main" id="{1356C478-0319-FBF9-9B26-CBC5E64AEC52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8;p2">
              <a:extLst>
                <a:ext uri="{FF2B5EF4-FFF2-40B4-BE49-F238E27FC236}">
                  <a16:creationId xmlns:a16="http://schemas.microsoft.com/office/drawing/2014/main" id="{DC82531F-8541-5474-BDBF-FEBD1E162C0D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9;p2">
              <a:extLst>
                <a:ext uri="{FF2B5EF4-FFF2-40B4-BE49-F238E27FC236}">
                  <a16:creationId xmlns:a16="http://schemas.microsoft.com/office/drawing/2014/main" id="{B424E4F6-C37C-E9D7-01B4-B2271AAE6FC1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0;p2">
              <a:extLst>
                <a:ext uri="{FF2B5EF4-FFF2-40B4-BE49-F238E27FC236}">
                  <a16:creationId xmlns:a16="http://schemas.microsoft.com/office/drawing/2014/main" id="{0646400C-AC4E-BD55-350F-CE60EB321029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1;p2">
              <a:extLst>
                <a:ext uri="{FF2B5EF4-FFF2-40B4-BE49-F238E27FC236}">
                  <a16:creationId xmlns:a16="http://schemas.microsoft.com/office/drawing/2014/main" id="{8212E67D-24AA-C921-4AF2-5DFCBE4E313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2;p2">
              <a:extLst>
                <a:ext uri="{FF2B5EF4-FFF2-40B4-BE49-F238E27FC236}">
                  <a16:creationId xmlns:a16="http://schemas.microsoft.com/office/drawing/2014/main" id="{31347F19-2C70-ED62-1DDC-7B07FCA88F0F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3;p2">
              <a:extLst>
                <a:ext uri="{FF2B5EF4-FFF2-40B4-BE49-F238E27FC236}">
                  <a16:creationId xmlns:a16="http://schemas.microsoft.com/office/drawing/2014/main" id="{3C3B41DB-E5BF-6039-567B-86019B12A52F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4;p2">
              <a:extLst>
                <a:ext uri="{FF2B5EF4-FFF2-40B4-BE49-F238E27FC236}">
                  <a16:creationId xmlns:a16="http://schemas.microsoft.com/office/drawing/2014/main" id="{5D40F0F5-8EAD-8429-2F87-8459EC49FC78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5;p2">
              <a:extLst>
                <a:ext uri="{FF2B5EF4-FFF2-40B4-BE49-F238E27FC236}">
                  <a16:creationId xmlns:a16="http://schemas.microsoft.com/office/drawing/2014/main" id="{28377A8F-EF5C-DD41-5931-04D13CB808C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6;p2">
              <a:extLst>
                <a:ext uri="{FF2B5EF4-FFF2-40B4-BE49-F238E27FC236}">
                  <a16:creationId xmlns:a16="http://schemas.microsoft.com/office/drawing/2014/main" id="{DEBFFDB3-0F69-58AE-C8AF-957A995DAF3F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7;p2">
              <a:extLst>
                <a:ext uri="{FF2B5EF4-FFF2-40B4-BE49-F238E27FC236}">
                  <a16:creationId xmlns:a16="http://schemas.microsoft.com/office/drawing/2014/main" id="{29D9B512-52C5-C00D-C67C-58A6E341CBBA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8;p2">
              <a:extLst>
                <a:ext uri="{FF2B5EF4-FFF2-40B4-BE49-F238E27FC236}">
                  <a16:creationId xmlns:a16="http://schemas.microsoft.com/office/drawing/2014/main" id="{FFF8DCC8-AAD5-963A-F332-67EA07D2DB02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9;p2">
              <a:extLst>
                <a:ext uri="{FF2B5EF4-FFF2-40B4-BE49-F238E27FC236}">
                  <a16:creationId xmlns:a16="http://schemas.microsoft.com/office/drawing/2014/main" id="{9A86924D-B140-8F16-58A6-9CC74C686008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60;p2">
              <a:extLst>
                <a:ext uri="{FF2B5EF4-FFF2-40B4-BE49-F238E27FC236}">
                  <a16:creationId xmlns:a16="http://schemas.microsoft.com/office/drawing/2014/main" id="{F86A1568-C385-8528-80AE-0CB1C031B528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61;p2">
              <a:extLst>
                <a:ext uri="{FF2B5EF4-FFF2-40B4-BE49-F238E27FC236}">
                  <a16:creationId xmlns:a16="http://schemas.microsoft.com/office/drawing/2014/main" id="{90490273-E924-99D5-74DB-9855B9FE15C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71617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r>
              <a:rPr lang="en-US" dirty="0"/>
              <a:t>.</a:t>
            </a:r>
            <a:r>
              <a:rPr lang="zh-TW" altLang="en-US" dirty="0"/>
              <a:t> </a:t>
            </a:r>
            <a:r>
              <a:rPr lang="en-US" altLang="zh-TW" sz="2400" dirty="0"/>
              <a:t>Basic Arduino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7251235" y="1881697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CFA719BB-D5D6-AC7F-5CF4-D72D60942949}"/>
              </a:ext>
            </a:extLst>
          </p:cNvPr>
          <p:cNvSpPr txBox="1">
            <a:spLocks/>
          </p:cNvSpPr>
          <p:nvPr/>
        </p:nvSpPr>
        <p:spPr>
          <a:xfrm>
            <a:off x="3116374" y="1136165"/>
            <a:ext cx="4965286" cy="35524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void 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setup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(){</a:t>
            </a: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// </a:t>
            </a:r>
            <a:r>
              <a:rPr lang="zh-TW" alt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執行一次</a:t>
            </a:r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</a:t>
            </a: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void 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loop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(){</a:t>
            </a: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 // </a:t>
            </a:r>
            <a:r>
              <a:rPr lang="zh-TW" alt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重複執行</a:t>
            </a:r>
            <a:endParaRPr lang="en-US" altLang="zh-TW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67030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r>
              <a:rPr lang="en-US" dirty="0"/>
              <a:t>.</a:t>
            </a:r>
            <a:r>
              <a:rPr lang="zh-TW" altLang="en-US" dirty="0"/>
              <a:t> </a:t>
            </a:r>
            <a:r>
              <a:rPr lang="en-US" altLang="zh-TW" sz="2400" dirty="0"/>
              <a:t>Basic operation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7251235" y="1881697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D4ACC512-B0AD-10A9-C02B-1CA073CD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386" y="1017725"/>
            <a:ext cx="3921227" cy="3921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6785E84-CE1D-E48A-7586-11BE7A88FF0F}"/>
              </a:ext>
            </a:extLst>
          </p:cNvPr>
          <p:cNvCxnSpPr>
            <a:cxnSpLocks/>
          </p:cNvCxnSpPr>
          <p:nvPr/>
        </p:nvCxnSpPr>
        <p:spPr>
          <a:xfrm>
            <a:off x="667748" y="426699"/>
            <a:ext cx="968723" cy="56664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Google Shape;14556;p38">
            <a:extLst>
              <a:ext uri="{FF2B5EF4-FFF2-40B4-BE49-F238E27FC236}">
                <a16:creationId xmlns:a16="http://schemas.microsoft.com/office/drawing/2014/main" id="{F20EEBA5-94CC-6A10-52BA-530A5A9521A8}"/>
              </a:ext>
            </a:extLst>
          </p:cNvPr>
          <p:cNvSpPr txBox="1">
            <a:spLocks/>
          </p:cNvSpPr>
          <p:nvPr/>
        </p:nvSpPr>
        <p:spPr>
          <a:xfrm rot="16200000">
            <a:off x="-365934" y="1091413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latin typeface="Taipei Sans TC Beta" pitchFamily="2" charset="-120"/>
                <a:ea typeface="Taipei Sans TC Beta" pitchFamily="2" charset="-120"/>
              </a:rPr>
              <a:t>1 -&gt; B00000001</a:t>
            </a:r>
            <a:endParaRPr lang="en-US" sz="1100" dirty="0"/>
          </a:p>
        </p:txBody>
      </p:sp>
      <p:sp>
        <p:nvSpPr>
          <p:cNvPr id="24" name="Google Shape;14556;p38">
            <a:extLst>
              <a:ext uri="{FF2B5EF4-FFF2-40B4-BE49-F238E27FC236}">
                <a16:creationId xmlns:a16="http://schemas.microsoft.com/office/drawing/2014/main" id="{94B24D57-3BC8-86EF-DD7A-22592C67270A}"/>
              </a:ext>
            </a:extLst>
          </p:cNvPr>
          <p:cNvSpPr txBox="1">
            <a:spLocks/>
          </p:cNvSpPr>
          <p:nvPr/>
        </p:nvSpPr>
        <p:spPr>
          <a:xfrm rot="16200000">
            <a:off x="-54734" y="1103568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latin typeface="Taipei Sans TC Beta" pitchFamily="2" charset="-120"/>
                <a:ea typeface="Taipei Sans TC Beta" pitchFamily="2" charset="-120"/>
              </a:rPr>
              <a:t>2 -&gt; B00000010</a:t>
            </a:r>
            <a:endParaRPr lang="en-US" sz="1100" dirty="0"/>
          </a:p>
        </p:txBody>
      </p:sp>
      <p:sp>
        <p:nvSpPr>
          <p:cNvPr id="25" name="Google Shape;14556;p38">
            <a:extLst>
              <a:ext uri="{FF2B5EF4-FFF2-40B4-BE49-F238E27FC236}">
                <a16:creationId xmlns:a16="http://schemas.microsoft.com/office/drawing/2014/main" id="{A6DBD04B-4CA8-A2B8-8F30-4AFB59CF0B28}"/>
              </a:ext>
            </a:extLst>
          </p:cNvPr>
          <p:cNvSpPr txBox="1">
            <a:spLocks/>
          </p:cNvSpPr>
          <p:nvPr/>
        </p:nvSpPr>
        <p:spPr>
          <a:xfrm rot="16200000">
            <a:off x="218699" y="1115723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latin typeface="Taipei Sans TC Beta" pitchFamily="2" charset="-120"/>
                <a:ea typeface="Taipei Sans TC Beta" pitchFamily="2" charset="-120"/>
              </a:rPr>
              <a:t>4 -&gt; B00000100</a:t>
            </a:r>
            <a:endParaRPr lang="en-US" sz="1100" dirty="0"/>
          </a:p>
        </p:txBody>
      </p:sp>
      <p:sp>
        <p:nvSpPr>
          <p:cNvPr id="26" name="Google Shape;14556;p38">
            <a:extLst>
              <a:ext uri="{FF2B5EF4-FFF2-40B4-BE49-F238E27FC236}">
                <a16:creationId xmlns:a16="http://schemas.microsoft.com/office/drawing/2014/main" id="{20073107-8CAD-FA4F-E863-9719DDB09D80}"/>
              </a:ext>
            </a:extLst>
          </p:cNvPr>
          <p:cNvSpPr txBox="1">
            <a:spLocks/>
          </p:cNvSpPr>
          <p:nvPr/>
        </p:nvSpPr>
        <p:spPr>
          <a:xfrm rot="16200000">
            <a:off x="513325" y="1115723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latin typeface="Taipei Sans TC Beta" pitchFamily="2" charset="-120"/>
                <a:ea typeface="Taipei Sans TC Beta" pitchFamily="2" charset="-120"/>
              </a:rPr>
              <a:t>8 -&gt; B00001000</a:t>
            </a:r>
            <a:endParaRPr lang="en-US" sz="1100" dirty="0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6BAC968C-5F2C-E188-9C8D-0DD18EB4A447}"/>
              </a:ext>
            </a:extLst>
          </p:cNvPr>
          <p:cNvCxnSpPr>
            <a:cxnSpLocks/>
          </p:cNvCxnSpPr>
          <p:nvPr/>
        </p:nvCxnSpPr>
        <p:spPr>
          <a:xfrm flipV="1">
            <a:off x="1806356" y="3329081"/>
            <a:ext cx="398528" cy="113297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Google Shape;14556;p38">
            <a:extLst>
              <a:ext uri="{FF2B5EF4-FFF2-40B4-BE49-F238E27FC236}">
                <a16:creationId xmlns:a16="http://schemas.microsoft.com/office/drawing/2014/main" id="{4E96742E-6528-21A2-0F50-2ACABF49B2BD}"/>
              </a:ext>
            </a:extLst>
          </p:cNvPr>
          <p:cNvSpPr txBox="1">
            <a:spLocks/>
          </p:cNvSpPr>
          <p:nvPr/>
        </p:nvSpPr>
        <p:spPr>
          <a:xfrm>
            <a:off x="245844" y="3216199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latin typeface="Taipei Sans TC Beta" pitchFamily="2" charset="-120"/>
                <a:ea typeface="Taipei Sans TC Beta" pitchFamily="2" charset="-120"/>
              </a:rPr>
              <a:t>1 -&gt; B00000001</a:t>
            </a:r>
            <a:endParaRPr lang="en-US" sz="1100" dirty="0"/>
          </a:p>
        </p:txBody>
      </p:sp>
      <p:sp>
        <p:nvSpPr>
          <p:cNvPr id="34" name="Google Shape;14556;p38">
            <a:extLst>
              <a:ext uri="{FF2B5EF4-FFF2-40B4-BE49-F238E27FC236}">
                <a16:creationId xmlns:a16="http://schemas.microsoft.com/office/drawing/2014/main" id="{946C85D2-069E-BB76-C40C-5707EF245CB9}"/>
              </a:ext>
            </a:extLst>
          </p:cNvPr>
          <p:cNvSpPr txBox="1">
            <a:spLocks/>
          </p:cNvSpPr>
          <p:nvPr/>
        </p:nvSpPr>
        <p:spPr>
          <a:xfrm>
            <a:off x="260800" y="3521841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latin typeface="Taipei Sans TC Beta" pitchFamily="2" charset="-120"/>
                <a:ea typeface="Taipei Sans TC Beta" pitchFamily="2" charset="-120"/>
              </a:rPr>
              <a:t>2 -&gt; B00000010</a:t>
            </a:r>
            <a:endParaRPr lang="en-US" sz="1100" dirty="0"/>
          </a:p>
        </p:txBody>
      </p:sp>
      <p:sp>
        <p:nvSpPr>
          <p:cNvPr id="35" name="Google Shape;14556;p38">
            <a:extLst>
              <a:ext uri="{FF2B5EF4-FFF2-40B4-BE49-F238E27FC236}">
                <a16:creationId xmlns:a16="http://schemas.microsoft.com/office/drawing/2014/main" id="{0FAC0805-AEC0-745C-5AAA-51519B99AF04}"/>
              </a:ext>
            </a:extLst>
          </p:cNvPr>
          <p:cNvSpPr txBox="1">
            <a:spLocks/>
          </p:cNvSpPr>
          <p:nvPr/>
        </p:nvSpPr>
        <p:spPr>
          <a:xfrm>
            <a:off x="283523" y="3846005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latin typeface="Taipei Sans TC Beta" pitchFamily="2" charset="-120"/>
                <a:ea typeface="Taipei Sans TC Beta" pitchFamily="2" charset="-120"/>
              </a:rPr>
              <a:t>4 -&gt; B00000100</a:t>
            </a:r>
            <a:endParaRPr lang="en-US" sz="1100" dirty="0"/>
          </a:p>
        </p:txBody>
      </p:sp>
      <p:sp>
        <p:nvSpPr>
          <p:cNvPr id="36" name="Google Shape;14556;p38">
            <a:extLst>
              <a:ext uri="{FF2B5EF4-FFF2-40B4-BE49-F238E27FC236}">
                <a16:creationId xmlns:a16="http://schemas.microsoft.com/office/drawing/2014/main" id="{8387F459-C25A-8AC2-71AF-CEFBAFBA4CB5}"/>
              </a:ext>
            </a:extLst>
          </p:cNvPr>
          <p:cNvSpPr txBox="1">
            <a:spLocks/>
          </p:cNvSpPr>
          <p:nvPr/>
        </p:nvSpPr>
        <p:spPr>
          <a:xfrm>
            <a:off x="283524" y="4160760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latin typeface="Taipei Sans TC Beta" pitchFamily="2" charset="-120"/>
                <a:ea typeface="Taipei Sans TC Beta" pitchFamily="2" charset="-120"/>
              </a:rPr>
              <a:t>8 -&gt; B00001000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47243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r>
              <a:rPr lang="en-US" dirty="0"/>
              <a:t>.</a:t>
            </a:r>
            <a:r>
              <a:rPr lang="zh-TW" altLang="en-US" dirty="0"/>
              <a:t> </a:t>
            </a:r>
            <a:r>
              <a:rPr lang="en-US" altLang="zh-TW" sz="2400" dirty="0"/>
              <a:t>Basic operation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7294478" y="1505721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D4ACC512-B0AD-10A9-C02B-1CA073CD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386" y="1017725"/>
            <a:ext cx="3921227" cy="3921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6785E84-CE1D-E48A-7586-11BE7A88FF0F}"/>
              </a:ext>
            </a:extLst>
          </p:cNvPr>
          <p:cNvCxnSpPr>
            <a:cxnSpLocks/>
          </p:cNvCxnSpPr>
          <p:nvPr/>
        </p:nvCxnSpPr>
        <p:spPr>
          <a:xfrm>
            <a:off x="667748" y="426699"/>
            <a:ext cx="968723" cy="56664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Google Shape;14556;p38">
            <a:extLst>
              <a:ext uri="{FF2B5EF4-FFF2-40B4-BE49-F238E27FC236}">
                <a16:creationId xmlns:a16="http://schemas.microsoft.com/office/drawing/2014/main" id="{F20EEBA5-94CC-6A10-52BA-530A5A9521A8}"/>
              </a:ext>
            </a:extLst>
          </p:cNvPr>
          <p:cNvSpPr txBox="1">
            <a:spLocks/>
          </p:cNvSpPr>
          <p:nvPr/>
        </p:nvSpPr>
        <p:spPr>
          <a:xfrm rot="16200000">
            <a:off x="-365934" y="1091413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latin typeface="Taipei Sans TC Beta" pitchFamily="2" charset="-120"/>
                <a:ea typeface="Taipei Sans TC Beta" pitchFamily="2" charset="-120"/>
              </a:rPr>
              <a:t>1 -&gt; B00000001</a:t>
            </a:r>
            <a:endParaRPr lang="en-US" sz="1100" dirty="0"/>
          </a:p>
        </p:txBody>
      </p:sp>
      <p:sp>
        <p:nvSpPr>
          <p:cNvPr id="24" name="Google Shape;14556;p38">
            <a:extLst>
              <a:ext uri="{FF2B5EF4-FFF2-40B4-BE49-F238E27FC236}">
                <a16:creationId xmlns:a16="http://schemas.microsoft.com/office/drawing/2014/main" id="{94B24D57-3BC8-86EF-DD7A-22592C67270A}"/>
              </a:ext>
            </a:extLst>
          </p:cNvPr>
          <p:cNvSpPr txBox="1">
            <a:spLocks/>
          </p:cNvSpPr>
          <p:nvPr/>
        </p:nvSpPr>
        <p:spPr>
          <a:xfrm rot="16200000">
            <a:off x="-54734" y="1103568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latin typeface="Taipei Sans TC Beta" pitchFamily="2" charset="-120"/>
                <a:ea typeface="Taipei Sans TC Beta" pitchFamily="2" charset="-120"/>
              </a:rPr>
              <a:t>2 -&gt; B00000010</a:t>
            </a:r>
            <a:endParaRPr lang="en-US" sz="1100" dirty="0"/>
          </a:p>
        </p:txBody>
      </p:sp>
      <p:sp>
        <p:nvSpPr>
          <p:cNvPr id="25" name="Google Shape;14556;p38">
            <a:extLst>
              <a:ext uri="{FF2B5EF4-FFF2-40B4-BE49-F238E27FC236}">
                <a16:creationId xmlns:a16="http://schemas.microsoft.com/office/drawing/2014/main" id="{A6DBD04B-4CA8-A2B8-8F30-4AFB59CF0B28}"/>
              </a:ext>
            </a:extLst>
          </p:cNvPr>
          <p:cNvSpPr txBox="1">
            <a:spLocks/>
          </p:cNvSpPr>
          <p:nvPr/>
        </p:nvSpPr>
        <p:spPr>
          <a:xfrm rot="16200000">
            <a:off x="218699" y="1115723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latin typeface="Taipei Sans TC Beta" pitchFamily="2" charset="-120"/>
                <a:ea typeface="Taipei Sans TC Beta" pitchFamily="2" charset="-120"/>
              </a:rPr>
              <a:t>4 -&gt; B00000100</a:t>
            </a:r>
            <a:endParaRPr lang="en-US" sz="1100" dirty="0"/>
          </a:p>
        </p:txBody>
      </p:sp>
      <p:sp>
        <p:nvSpPr>
          <p:cNvPr id="26" name="Google Shape;14556;p38">
            <a:extLst>
              <a:ext uri="{FF2B5EF4-FFF2-40B4-BE49-F238E27FC236}">
                <a16:creationId xmlns:a16="http://schemas.microsoft.com/office/drawing/2014/main" id="{20073107-8CAD-FA4F-E863-9719DDB09D80}"/>
              </a:ext>
            </a:extLst>
          </p:cNvPr>
          <p:cNvSpPr txBox="1">
            <a:spLocks/>
          </p:cNvSpPr>
          <p:nvPr/>
        </p:nvSpPr>
        <p:spPr>
          <a:xfrm rot="16200000">
            <a:off x="513325" y="1115723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latin typeface="Taipei Sans TC Beta" pitchFamily="2" charset="-120"/>
                <a:ea typeface="Taipei Sans TC Beta" pitchFamily="2" charset="-120"/>
              </a:rPr>
              <a:t>8 -&gt; B00001000</a:t>
            </a:r>
            <a:endParaRPr lang="en-US" sz="1100" dirty="0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6BAC968C-5F2C-E188-9C8D-0DD18EB4A447}"/>
              </a:ext>
            </a:extLst>
          </p:cNvPr>
          <p:cNvCxnSpPr>
            <a:cxnSpLocks/>
          </p:cNvCxnSpPr>
          <p:nvPr/>
        </p:nvCxnSpPr>
        <p:spPr>
          <a:xfrm flipV="1">
            <a:off x="1806356" y="3329081"/>
            <a:ext cx="398528" cy="113297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Google Shape;14556;p38">
            <a:extLst>
              <a:ext uri="{FF2B5EF4-FFF2-40B4-BE49-F238E27FC236}">
                <a16:creationId xmlns:a16="http://schemas.microsoft.com/office/drawing/2014/main" id="{4E96742E-6528-21A2-0F50-2ACABF49B2BD}"/>
              </a:ext>
            </a:extLst>
          </p:cNvPr>
          <p:cNvSpPr txBox="1">
            <a:spLocks/>
          </p:cNvSpPr>
          <p:nvPr/>
        </p:nvSpPr>
        <p:spPr>
          <a:xfrm>
            <a:off x="245844" y="3216199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latin typeface="Taipei Sans TC Beta" pitchFamily="2" charset="-120"/>
                <a:ea typeface="Taipei Sans TC Beta" pitchFamily="2" charset="-120"/>
              </a:rPr>
              <a:t>1 -&gt; B00000001</a:t>
            </a:r>
            <a:endParaRPr lang="en-US" sz="1100" dirty="0"/>
          </a:p>
        </p:txBody>
      </p:sp>
      <p:sp>
        <p:nvSpPr>
          <p:cNvPr id="34" name="Google Shape;14556;p38">
            <a:extLst>
              <a:ext uri="{FF2B5EF4-FFF2-40B4-BE49-F238E27FC236}">
                <a16:creationId xmlns:a16="http://schemas.microsoft.com/office/drawing/2014/main" id="{946C85D2-069E-BB76-C40C-5707EF245CB9}"/>
              </a:ext>
            </a:extLst>
          </p:cNvPr>
          <p:cNvSpPr txBox="1">
            <a:spLocks/>
          </p:cNvSpPr>
          <p:nvPr/>
        </p:nvSpPr>
        <p:spPr>
          <a:xfrm>
            <a:off x="260800" y="3521841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latin typeface="Taipei Sans TC Beta" pitchFamily="2" charset="-120"/>
                <a:ea typeface="Taipei Sans TC Beta" pitchFamily="2" charset="-120"/>
              </a:rPr>
              <a:t>2 -&gt; B00000010</a:t>
            </a:r>
            <a:endParaRPr lang="en-US" sz="1100" dirty="0"/>
          </a:p>
        </p:txBody>
      </p:sp>
      <p:sp>
        <p:nvSpPr>
          <p:cNvPr id="35" name="Google Shape;14556;p38">
            <a:extLst>
              <a:ext uri="{FF2B5EF4-FFF2-40B4-BE49-F238E27FC236}">
                <a16:creationId xmlns:a16="http://schemas.microsoft.com/office/drawing/2014/main" id="{0FAC0805-AEC0-745C-5AAA-51519B99AF04}"/>
              </a:ext>
            </a:extLst>
          </p:cNvPr>
          <p:cNvSpPr txBox="1">
            <a:spLocks/>
          </p:cNvSpPr>
          <p:nvPr/>
        </p:nvSpPr>
        <p:spPr>
          <a:xfrm>
            <a:off x="283523" y="3846005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latin typeface="Taipei Sans TC Beta" pitchFamily="2" charset="-120"/>
                <a:ea typeface="Taipei Sans TC Beta" pitchFamily="2" charset="-120"/>
              </a:rPr>
              <a:t>4 -&gt; B00000100</a:t>
            </a:r>
            <a:endParaRPr lang="en-US" sz="1100" dirty="0"/>
          </a:p>
        </p:txBody>
      </p:sp>
      <p:sp>
        <p:nvSpPr>
          <p:cNvPr id="36" name="Google Shape;14556;p38">
            <a:extLst>
              <a:ext uri="{FF2B5EF4-FFF2-40B4-BE49-F238E27FC236}">
                <a16:creationId xmlns:a16="http://schemas.microsoft.com/office/drawing/2014/main" id="{8387F459-C25A-8AC2-71AF-CEFBAFBA4CB5}"/>
              </a:ext>
            </a:extLst>
          </p:cNvPr>
          <p:cNvSpPr txBox="1">
            <a:spLocks/>
          </p:cNvSpPr>
          <p:nvPr/>
        </p:nvSpPr>
        <p:spPr>
          <a:xfrm>
            <a:off x="283524" y="4160760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latin typeface="Taipei Sans TC Beta" pitchFamily="2" charset="-120"/>
                <a:ea typeface="Taipei Sans TC Beta" pitchFamily="2" charset="-120"/>
              </a:rPr>
              <a:t>8 -&gt; B00001000</a:t>
            </a:r>
            <a:endParaRPr lang="en-US" sz="1100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CAFD0CC4-929C-C6FD-56BE-2A51BDD9B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385" y="1017725"/>
            <a:ext cx="3971114" cy="3921226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D974D824-567E-1EEF-07AE-1CEFE79BDB79}"/>
              </a:ext>
            </a:extLst>
          </p:cNvPr>
          <p:cNvSpPr/>
          <p:nvPr/>
        </p:nvSpPr>
        <p:spPr>
          <a:xfrm>
            <a:off x="2852129" y="1321213"/>
            <a:ext cx="2685890" cy="26921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E45A425-93D0-C90E-2742-03364C210E0B}"/>
              </a:ext>
            </a:extLst>
          </p:cNvPr>
          <p:cNvSpPr/>
          <p:nvPr/>
        </p:nvSpPr>
        <p:spPr>
          <a:xfrm>
            <a:off x="2852129" y="1633085"/>
            <a:ext cx="3354054" cy="26921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52BE619-921A-B916-D534-D3FE5F69175B}"/>
              </a:ext>
            </a:extLst>
          </p:cNvPr>
          <p:cNvSpPr/>
          <p:nvPr/>
        </p:nvSpPr>
        <p:spPr>
          <a:xfrm>
            <a:off x="2891888" y="4327445"/>
            <a:ext cx="3354054" cy="26921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心形 29">
            <a:extLst>
              <a:ext uri="{FF2B5EF4-FFF2-40B4-BE49-F238E27FC236}">
                <a16:creationId xmlns:a16="http://schemas.microsoft.com/office/drawing/2014/main" id="{F7D923C8-227C-BE7A-7CF4-8EFE1EA385BB}"/>
              </a:ext>
            </a:extLst>
          </p:cNvPr>
          <p:cNvSpPr/>
          <p:nvPr/>
        </p:nvSpPr>
        <p:spPr>
          <a:xfrm rot="5400000">
            <a:off x="4548475" y="2593560"/>
            <a:ext cx="2320745" cy="986980"/>
          </a:xfrm>
          <a:prstGeom prst="heart">
            <a:avLst/>
          </a:prstGeom>
          <a:solidFill>
            <a:srgbClr val="ACBE1F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r>
              <a:rPr lang="en-US" dirty="0"/>
              <a:t>.</a:t>
            </a:r>
            <a:r>
              <a:rPr lang="zh-TW" altLang="en-US" dirty="0"/>
              <a:t> </a:t>
            </a:r>
            <a:r>
              <a:rPr lang="en-US" altLang="zh-TW" sz="2400" dirty="0"/>
              <a:t>Basic operation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296369" y="20743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E5CD77CB-E49A-0BE5-A345-8375A3DC7848}"/>
              </a:ext>
            </a:extLst>
          </p:cNvPr>
          <p:cNvSpPr txBox="1">
            <a:spLocks/>
          </p:cNvSpPr>
          <p:nvPr/>
        </p:nvSpPr>
        <p:spPr>
          <a:xfrm>
            <a:off x="720000" y="2243513"/>
            <a:ext cx="7796919" cy="7973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ssd1306_char_f6x8(</a:t>
            </a:r>
            <a:r>
              <a:rPr lang="en-US" sz="4000" b="1" dirty="0" err="1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x,y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, char[])</a:t>
            </a:r>
          </a:p>
        </p:txBody>
      </p:sp>
      <p:sp>
        <p:nvSpPr>
          <p:cNvPr id="37" name="Google Shape;14556;p38">
            <a:extLst>
              <a:ext uri="{FF2B5EF4-FFF2-40B4-BE49-F238E27FC236}">
                <a16:creationId xmlns:a16="http://schemas.microsoft.com/office/drawing/2014/main" id="{BB9105A8-BFB5-3FC7-C2D7-C402D0469F85}"/>
              </a:ext>
            </a:extLst>
          </p:cNvPr>
          <p:cNvSpPr txBox="1">
            <a:spLocks/>
          </p:cNvSpPr>
          <p:nvPr/>
        </p:nvSpPr>
        <p:spPr>
          <a:xfrm>
            <a:off x="4638925" y="4069856"/>
            <a:ext cx="4505075" cy="7973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Print character array</a:t>
            </a:r>
          </a:p>
        </p:txBody>
      </p:sp>
    </p:spTree>
    <p:extLst>
      <p:ext uri="{BB962C8B-B14F-4D97-AF65-F5344CB8AC3E}">
        <p14:creationId xmlns:p14="http://schemas.microsoft.com/office/powerpoint/2010/main" val="409686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r>
              <a:rPr lang="en-US" dirty="0"/>
              <a:t>.</a:t>
            </a:r>
            <a:r>
              <a:rPr lang="zh-TW" altLang="en-US" dirty="0"/>
              <a:t> </a:t>
            </a:r>
            <a:r>
              <a:rPr lang="en-US" altLang="zh-TW" sz="2400" dirty="0"/>
              <a:t>Basic operation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296369" y="20743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E5CD77CB-E49A-0BE5-A345-8375A3DC7848}"/>
              </a:ext>
            </a:extLst>
          </p:cNvPr>
          <p:cNvSpPr txBox="1">
            <a:spLocks/>
          </p:cNvSpPr>
          <p:nvPr/>
        </p:nvSpPr>
        <p:spPr>
          <a:xfrm>
            <a:off x="1343722" y="2243513"/>
            <a:ext cx="7080278" cy="7973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ssd1306_fillScreen(</a:t>
            </a:r>
            <a:r>
              <a:rPr lang="en-US" altLang="zh-TW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0x00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);</a:t>
            </a:r>
          </a:p>
        </p:txBody>
      </p:sp>
      <p:sp>
        <p:nvSpPr>
          <p:cNvPr id="37" name="Google Shape;14556;p38">
            <a:extLst>
              <a:ext uri="{FF2B5EF4-FFF2-40B4-BE49-F238E27FC236}">
                <a16:creationId xmlns:a16="http://schemas.microsoft.com/office/drawing/2014/main" id="{BB9105A8-BFB5-3FC7-C2D7-C402D0469F85}"/>
              </a:ext>
            </a:extLst>
          </p:cNvPr>
          <p:cNvSpPr txBox="1">
            <a:spLocks/>
          </p:cNvSpPr>
          <p:nvPr/>
        </p:nvSpPr>
        <p:spPr>
          <a:xfrm>
            <a:off x="4638925" y="4069856"/>
            <a:ext cx="4505075" cy="7973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Clear the screen</a:t>
            </a:r>
          </a:p>
        </p:txBody>
      </p:sp>
    </p:spTree>
    <p:extLst>
      <p:ext uri="{BB962C8B-B14F-4D97-AF65-F5344CB8AC3E}">
        <p14:creationId xmlns:p14="http://schemas.microsoft.com/office/powerpoint/2010/main" val="3292475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D18E4163-AFFF-4EEF-2320-A56E9A528D8A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Press Start 2P" panose="020B0604020202020204" charset="0"/>
                <a:ea typeface="Cubic 11" pitchFamily="2" charset="-128"/>
              </a:rPr>
              <a:t>遊戲機零件介紹</a:t>
            </a:r>
            <a:endParaRPr lang="en-US" sz="2800" b="1" dirty="0">
              <a:latin typeface="Press Start 2P" panose="020B0604020202020204" charset="0"/>
              <a:ea typeface="Cubic 11" pitchFamily="2" charset="-128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3699046-4B8E-C9C3-8255-7DDCD6D9FDCF}"/>
              </a:ext>
            </a:extLst>
          </p:cNvPr>
          <p:cNvGrpSpPr/>
          <p:nvPr/>
        </p:nvGrpSpPr>
        <p:grpSpPr>
          <a:xfrm>
            <a:off x="1084698" y="1789120"/>
            <a:ext cx="1565662" cy="1565260"/>
            <a:chOff x="1020090" y="2740178"/>
            <a:chExt cx="1565662" cy="1565260"/>
          </a:xfrm>
        </p:grpSpPr>
        <p:grpSp>
          <p:nvGrpSpPr>
            <p:cNvPr id="12" name="Google Shape;14562;p38">
              <a:extLst>
                <a:ext uri="{FF2B5EF4-FFF2-40B4-BE49-F238E27FC236}">
                  <a16:creationId xmlns:a16="http://schemas.microsoft.com/office/drawing/2014/main" id="{A5556DF5-F8F5-1245-0014-8CD1CC20D0D9}"/>
                </a:ext>
              </a:extLst>
            </p:cNvPr>
            <p:cNvGrpSpPr/>
            <p:nvPr/>
          </p:nvGrpSpPr>
          <p:grpSpPr>
            <a:xfrm>
              <a:off x="1020090" y="2740178"/>
              <a:ext cx="1565662" cy="1565260"/>
              <a:chOff x="720000" y="1540425"/>
              <a:chExt cx="833900" cy="836975"/>
            </a:xfrm>
          </p:grpSpPr>
          <p:sp>
            <p:nvSpPr>
              <p:cNvPr id="13" name="Google Shape;14563;p38">
                <a:extLst>
                  <a:ext uri="{FF2B5EF4-FFF2-40B4-BE49-F238E27FC236}">
                    <a16:creationId xmlns:a16="http://schemas.microsoft.com/office/drawing/2014/main" id="{145D39E0-B7AE-DA0C-B7F7-7E567D75281E}"/>
                  </a:ext>
                </a:extLst>
              </p:cNvPr>
              <p:cNvSpPr/>
              <p:nvPr/>
            </p:nvSpPr>
            <p:spPr>
              <a:xfrm rot="-5400000">
                <a:off x="720550" y="1543413"/>
                <a:ext cx="832800" cy="831000"/>
              </a:xfrm>
              <a:prstGeom prst="wedgeRectCallout">
                <a:avLst>
                  <a:gd name="adj1" fmla="val -67329"/>
                  <a:gd name="adj2" fmla="val 20048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4" name="Google Shape;14564;p38">
                <a:extLst>
                  <a:ext uri="{FF2B5EF4-FFF2-40B4-BE49-F238E27FC236}">
                    <a16:creationId xmlns:a16="http://schemas.microsoft.com/office/drawing/2014/main" id="{F68DCB16-886B-2DE7-3F27-6F4E38842B8C}"/>
                  </a:ext>
                </a:extLst>
              </p:cNvPr>
              <p:cNvGrpSpPr/>
              <p:nvPr/>
            </p:nvGrpSpPr>
            <p:grpSpPr>
              <a:xfrm>
                <a:off x="720000" y="1540425"/>
                <a:ext cx="833900" cy="836975"/>
                <a:chOff x="720000" y="1540425"/>
                <a:chExt cx="833900" cy="836975"/>
              </a:xfrm>
            </p:grpSpPr>
            <p:sp>
              <p:nvSpPr>
                <p:cNvPr id="15" name="Google Shape;14565;p38">
                  <a:extLst>
                    <a:ext uri="{FF2B5EF4-FFF2-40B4-BE49-F238E27FC236}">
                      <a16:creationId xmlns:a16="http://schemas.microsoft.com/office/drawing/2014/main" id="{DE799A2E-C83B-1105-7E1E-3C4274D3F1C3}"/>
                    </a:ext>
                  </a:extLst>
                </p:cNvPr>
                <p:cNvSpPr/>
                <p:nvPr/>
              </p:nvSpPr>
              <p:spPr>
                <a:xfrm>
                  <a:off x="1453400" y="1540425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4566;p38">
                  <a:extLst>
                    <a:ext uri="{FF2B5EF4-FFF2-40B4-BE49-F238E27FC236}">
                      <a16:creationId xmlns:a16="http://schemas.microsoft.com/office/drawing/2014/main" id="{77955700-7960-2B86-1F78-27A67DF66A2F}"/>
                    </a:ext>
                  </a:extLst>
                </p:cNvPr>
                <p:cNvSpPr/>
                <p:nvPr/>
              </p:nvSpPr>
              <p:spPr>
                <a:xfrm>
                  <a:off x="720000" y="1540425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4567;p38">
                  <a:extLst>
                    <a:ext uri="{FF2B5EF4-FFF2-40B4-BE49-F238E27FC236}">
                      <a16:creationId xmlns:a16="http://schemas.microsoft.com/office/drawing/2014/main" id="{DD1965EA-41D1-4447-BA88-EB30B31674B8}"/>
                    </a:ext>
                  </a:extLst>
                </p:cNvPr>
                <p:cNvSpPr/>
                <p:nvPr/>
              </p:nvSpPr>
              <p:spPr>
                <a:xfrm>
                  <a:off x="1453400" y="2276900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4568;p38">
                  <a:extLst>
                    <a:ext uri="{FF2B5EF4-FFF2-40B4-BE49-F238E27FC236}">
                      <a16:creationId xmlns:a16="http://schemas.microsoft.com/office/drawing/2014/main" id="{D9504D1A-F6D4-C007-B94F-CB96C13A5005}"/>
                    </a:ext>
                  </a:extLst>
                </p:cNvPr>
                <p:cNvSpPr/>
                <p:nvPr/>
              </p:nvSpPr>
              <p:spPr>
                <a:xfrm>
                  <a:off x="720000" y="2276900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C65FAD2-83AE-2795-7D1F-8E150ED03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35263" t="30351" r="27130" b="35527"/>
            <a:stretch/>
          </p:blipFill>
          <p:spPr>
            <a:xfrm>
              <a:off x="1114435" y="2964388"/>
              <a:ext cx="1453490" cy="1188765"/>
            </a:xfrm>
            <a:prstGeom prst="rect">
              <a:avLst/>
            </a:prstGeom>
          </p:spPr>
        </p:pic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BC5B5B6-4C5C-C3C5-8367-82604BF952D7}"/>
              </a:ext>
            </a:extLst>
          </p:cNvPr>
          <p:cNvGrpSpPr/>
          <p:nvPr/>
        </p:nvGrpSpPr>
        <p:grpSpPr>
          <a:xfrm>
            <a:off x="2846802" y="1812898"/>
            <a:ext cx="1565662" cy="1565260"/>
            <a:chOff x="2429790" y="2679711"/>
            <a:chExt cx="1565662" cy="1565260"/>
          </a:xfrm>
        </p:grpSpPr>
        <p:grpSp>
          <p:nvGrpSpPr>
            <p:cNvPr id="20" name="Google Shape;14562;p38">
              <a:extLst>
                <a:ext uri="{FF2B5EF4-FFF2-40B4-BE49-F238E27FC236}">
                  <a16:creationId xmlns:a16="http://schemas.microsoft.com/office/drawing/2014/main" id="{B584DCF9-9BB3-61AB-9ECC-464299E136F6}"/>
                </a:ext>
              </a:extLst>
            </p:cNvPr>
            <p:cNvGrpSpPr/>
            <p:nvPr/>
          </p:nvGrpSpPr>
          <p:grpSpPr>
            <a:xfrm>
              <a:off x="2429790" y="2679711"/>
              <a:ext cx="1565662" cy="1565260"/>
              <a:chOff x="720000" y="1540425"/>
              <a:chExt cx="833900" cy="836975"/>
            </a:xfrm>
          </p:grpSpPr>
          <p:sp>
            <p:nvSpPr>
              <p:cNvPr id="21" name="Google Shape;14563;p38">
                <a:extLst>
                  <a:ext uri="{FF2B5EF4-FFF2-40B4-BE49-F238E27FC236}">
                    <a16:creationId xmlns:a16="http://schemas.microsoft.com/office/drawing/2014/main" id="{2A9A2843-41B6-F3D6-ECDD-31C9671B320F}"/>
                  </a:ext>
                </a:extLst>
              </p:cNvPr>
              <p:cNvSpPr/>
              <p:nvPr/>
            </p:nvSpPr>
            <p:spPr>
              <a:xfrm rot="-5400000">
                <a:off x="720550" y="1543413"/>
                <a:ext cx="832800" cy="831000"/>
              </a:xfrm>
              <a:prstGeom prst="wedgeRectCallout">
                <a:avLst>
                  <a:gd name="adj1" fmla="val -67329"/>
                  <a:gd name="adj2" fmla="val 20048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" name="Google Shape;14564;p38">
                <a:extLst>
                  <a:ext uri="{FF2B5EF4-FFF2-40B4-BE49-F238E27FC236}">
                    <a16:creationId xmlns:a16="http://schemas.microsoft.com/office/drawing/2014/main" id="{1A8538DD-C2EF-71EC-EA2A-22590C05F374}"/>
                  </a:ext>
                </a:extLst>
              </p:cNvPr>
              <p:cNvGrpSpPr/>
              <p:nvPr/>
            </p:nvGrpSpPr>
            <p:grpSpPr>
              <a:xfrm>
                <a:off x="720000" y="1540425"/>
                <a:ext cx="833900" cy="836975"/>
                <a:chOff x="720000" y="1540425"/>
                <a:chExt cx="833900" cy="836975"/>
              </a:xfrm>
            </p:grpSpPr>
            <p:sp>
              <p:nvSpPr>
                <p:cNvPr id="23" name="Google Shape;14565;p38">
                  <a:extLst>
                    <a:ext uri="{FF2B5EF4-FFF2-40B4-BE49-F238E27FC236}">
                      <a16:creationId xmlns:a16="http://schemas.microsoft.com/office/drawing/2014/main" id="{A5852AB5-6260-D264-C373-926969103BC5}"/>
                    </a:ext>
                  </a:extLst>
                </p:cNvPr>
                <p:cNvSpPr/>
                <p:nvPr/>
              </p:nvSpPr>
              <p:spPr>
                <a:xfrm>
                  <a:off x="1453400" y="1540425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" name="Google Shape;14566;p38">
                  <a:extLst>
                    <a:ext uri="{FF2B5EF4-FFF2-40B4-BE49-F238E27FC236}">
                      <a16:creationId xmlns:a16="http://schemas.microsoft.com/office/drawing/2014/main" id="{A28D6A4A-1787-8EDD-E4A0-D100C45328C5}"/>
                    </a:ext>
                  </a:extLst>
                </p:cNvPr>
                <p:cNvSpPr/>
                <p:nvPr/>
              </p:nvSpPr>
              <p:spPr>
                <a:xfrm>
                  <a:off x="720000" y="1540425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4567;p38">
                  <a:extLst>
                    <a:ext uri="{FF2B5EF4-FFF2-40B4-BE49-F238E27FC236}">
                      <a16:creationId xmlns:a16="http://schemas.microsoft.com/office/drawing/2014/main" id="{0F521849-8937-7255-6DC7-AA0C7D72A318}"/>
                    </a:ext>
                  </a:extLst>
                </p:cNvPr>
                <p:cNvSpPr/>
                <p:nvPr/>
              </p:nvSpPr>
              <p:spPr>
                <a:xfrm>
                  <a:off x="1453400" y="2276900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4568;p38">
                  <a:extLst>
                    <a:ext uri="{FF2B5EF4-FFF2-40B4-BE49-F238E27FC236}">
                      <a16:creationId xmlns:a16="http://schemas.microsoft.com/office/drawing/2014/main" id="{E587882E-3EF0-3D46-64CE-E0384CFE45B4}"/>
                    </a:ext>
                  </a:extLst>
                </p:cNvPr>
                <p:cNvSpPr/>
                <p:nvPr/>
              </p:nvSpPr>
              <p:spPr>
                <a:xfrm>
                  <a:off x="720000" y="2276900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9" name="圖片 8" descr="一張含有 室內, 白色 的圖片&#10;&#10;自動產生的描述">
              <a:extLst>
                <a:ext uri="{FF2B5EF4-FFF2-40B4-BE49-F238E27FC236}">
                  <a16:creationId xmlns:a16="http://schemas.microsoft.com/office/drawing/2014/main" id="{8BE0E6D9-5768-CD02-4476-154D2F1E9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434" b="92943" l="9764" r="91654">
                          <a14:foregroundMark x1="40472" y1="9639" x2="40472" y2="9466"/>
                          <a14:foregroundMark x1="89291" y1="46127" x2="91811" y2="50775"/>
                          <a14:foregroundMark x1="79843" y1="90017" x2="80157" y2="93115"/>
                          <a14:foregroundMark x1="40945" y1="8434" x2="41732" y2="9122"/>
                          <a14:foregroundMark x1="43622" y1="38898" x2="44567" y2="39759"/>
                          <a14:foregroundMark x1="51811" y1="42169" x2="54331" y2="4389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4135" y="2896298"/>
              <a:ext cx="1269330" cy="1161387"/>
            </a:xfrm>
            <a:prstGeom prst="rect">
              <a:avLst/>
            </a:prstGeom>
          </p:spPr>
        </p:pic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012ED002-0967-3667-0DCC-6A029C29D3A7}"/>
              </a:ext>
            </a:extLst>
          </p:cNvPr>
          <p:cNvGrpSpPr/>
          <p:nvPr/>
        </p:nvGrpSpPr>
        <p:grpSpPr>
          <a:xfrm>
            <a:off x="4606959" y="1817474"/>
            <a:ext cx="1579372" cy="1565934"/>
            <a:chOff x="4148681" y="1244861"/>
            <a:chExt cx="1579372" cy="1565934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D2DD4CEB-3CFE-1682-DFB2-AFF0B086C3AD}"/>
                </a:ext>
              </a:extLst>
            </p:cNvPr>
            <p:cNvGrpSpPr/>
            <p:nvPr/>
          </p:nvGrpSpPr>
          <p:grpSpPr>
            <a:xfrm>
              <a:off x="4149819" y="1248292"/>
              <a:ext cx="1560217" cy="1557452"/>
              <a:chOff x="3897339" y="3126973"/>
              <a:chExt cx="1560217" cy="1557452"/>
            </a:xfrm>
          </p:grpSpPr>
          <p:sp>
            <p:nvSpPr>
              <p:cNvPr id="28" name="Google Shape;14563;p38">
                <a:extLst>
                  <a:ext uri="{FF2B5EF4-FFF2-40B4-BE49-F238E27FC236}">
                    <a16:creationId xmlns:a16="http://schemas.microsoft.com/office/drawing/2014/main" id="{5B990607-DB44-EAD2-A66B-8DFD4D234802}"/>
                  </a:ext>
                </a:extLst>
              </p:cNvPr>
              <p:cNvSpPr/>
              <p:nvPr/>
            </p:nvSpPr>
            <p:spPr>
              <a:xfrm rot="16200000">
                <a:off x="3898722" y="3125590"/>
                <a:ext cx="1557452" cy="1560217"/>
              </a:xfrm>
              <a:prstGeom prst="wedgeRectCallout">
                <a:avLst>
                  <a:gd name="adj1" fmla="val -67329"/>
                  <a:gd name="adj2" fmla="val 20048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208BA006-C24F-8014-0349-D24D6C3D1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96" b="95734" l="4532" r="95166">
                            <a14:foregroundMark x1="56042" y1="8191" x2="53323" y2="11433"/>
                            <a14:foregroundMark x1="56798" y1="4096" x2="56193" y2="4949"/>
                            <a14:foregroundMark x1="46677" y1="36007" x2="44260" y2="40614"/>
                            <a14:foregroundMark x1="50906" y1="30887" x2="46979" y2="38908"/>
                            <a14:foregroundMark x1="46073" y1="31399" x2="42447" y2="41126"/>
                            <a14:foregroundMark x1="38973" y1="25256" x2="46224" y2="34130"/>
                            <a14:foregroundMark x1="36254" y1="23891" x2="36707" y2="30717"/>
                            <a14:foregroundMark x1="58610" y1="43515" x2="58459" y2="48464"/>
                            <a14:foregroundMark x1="60423" y1="47270" x2="67523" y2="63311"/>
                            <a14:foregroundMark x1="91390" y1="45734" x2="92145" y2="52901"/>
                            <a14:foregroundMark x1="92145" y1="40956" x2="95921" y2="46416"/>
                            <a14:foregroundMark x1="70091" y1="55119" x2="68882" y2="59898"/>
                            <a14:foregroundMark x1="64653" y1="84471" x2="63746" y2="91126"/>
                            <a14:foregroundMark x1="64199" y1="92150" x2="65559" y2="94881"/>
                            <a14:foregroundMark x1="86556" y1="73038" x2="86623" y2="74945"/>
                            <a14:foregroundMark x1="88973" y1="82765" x2="89145" y2="84026"/>
                            <a14:foregroundMark x1="8459" y1="31399" x2="10121" y2="35154"/>
                            <a14:foregroundMark x1="5438" y1="32594" x2="4532" y2="32594"/>
                            <a14:foregroundMark x1="41541" y1="11604" x2="41239" y2="12628"/>
                            <a14:foregroundMark x1="68580" y1="95734" x2="68429" y2="94881"/>
                            <a14:foregroundMark x1="69486" y1="94198" x2="69184" y2="94539"/>
                            <a14:foregroundMark x1="15106" y1="35495" x2="14804" y2="36348"/>
                            <a14:foregroundMark x1="16314" y1="34812" x2="15408" y2="35495"/>
                            <a14:foregroundMark x1="14502" y1="36519" x2="13897" y2="37201"/>
                            <a14:foregroundMark x1="13897" y1="37201" x2="12991" y2="37543"/>
                            <a14:foregroundMark x1="13746" y1="37543" x2="12689" y2="38225"/>
                            <a14:foregroundMark x1="12840" y1="37884" x2="8610" y2="39590"/>
                            <a14:foregroundMark x1="47734" y1="8874" x2="46375" y2="9556"/>
                            <a14:backgroundMark x1="90030" y1="84812" x2="89275" y2="85666"/>
                            <a14:backgroundMark x1="86858" y1="76451" x2="87764" y2="76621"/>
                            <a14:backgroundMark x1="87311" y1="75939" x2="87009" y2="76792"/>
                            <a14:backgroundMark x1="87160" y1="75597" x2="87009" y2="76451"/>
                            <a14:backgroundMark x1="87009" y1="75427" x2="87009" y2="76621"/>
                            <a14:backgroundMark x1="87160" y1="75427" x2="87009" y2="76451"/>
                            <a14:backgroundMark x1="87009" y1="75085" x2="86707" y2="76109"/>
                            <a14:backgroundMark x1="16616" y1="37543" x2="16616" y2="37543"/>
                            <a14:backgroundMark x1="9063" y1="39590" x2="9063" y2="39590"/>
                            <a14:backgroundMark x1="9215" y1="39249" x2="9668" y2="39932"/>
                            <a14:backgroundMark x1="8610" y1="39590" x2="9366" y2="4044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8167" y="3304401"/>
                <a:ext cx="1358562" cy="1202594"/>
              </a:xfrm>
              <a:prstGeom prst="rect">
                <a:avLst/>
              </a:prstGeom>
            </p:spPr>
          </p:pic>
        </p:grpSp>
        <p:sp>
          <p:nvSpPr>
            <p:cNvPr id="32" name="Google Shape;14565;p38">
              <a:extLst>
                <a:ext uri="{FF2B5EF4-FFF2-40B4-BE49-F238E27FC236}">
                  <a16:creationId xmlns:a16="http://schemas.microsoft.com/office/drawing/2014/main" id="{B53C4520-DEA6-F6E9-ED96-15C18452C53F}"/>
                </a:ext>
              </a:extLst>
            </p:cNvPr>
            <p:cNvSpPr/>
            <p:nvPr/>
          </p:nvSpPr>
          <p:spPr>
            <a:xfrm>
              <a:off x="4148681" y="1244861"/>
              <a:ext cx="188691" cy="1879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4565;p38">
              <a:extLst>
                <a:ext uri="{FF2B5EF4-FFF2-40B4-BE49-F238E27FC236}">
                  <a16:creationId xmlns:a16="http://schemas.microsoft.com/office/drawing/2014/main" id="{A03B6CD8-84F6-B9AA-9F4E-61676557B013}"/>
                </a:ext>
              </a:extLst>
            </p:cNvPr>
            <p:cNvSpPr/>
            <p:nvPr/>
          </p:nvSpPr>
          <p:spPr>
            <a:xfrm>
              <a:off x="4148681" y="2622846"/>
              <a:ext cx="188691" cy="1879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4565;p38">
              <a:extLst>
                <a:ext uri="{FF2B5EF4-FFF2-40B4-BE49-F238E27FC236}">
                  <a16:creationId xmlns:a16="http://schemas.microsoft.com/office/drawing/2014/main" id="{7EB1E76A-5C08-537D-1F74-B1A90C803122}"/>
                </a:ext>
              </a:extLst>
            </p:cNvPr>
            <p:cNvSpPr/>
            <p:nvPr/>
          </p:nvSpPr>
          <p:spPr>
            <a:xfrm>
              <a:off x="5522483" y="2621770"/>
              <a:ext cx="188691" cy="1879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4565;p38">
              <a:extLst>
                <a:ext uri="{FF2B5EF4-FFF2-40B4-BE49-F238E27FC236}">
                  <a16:creationId xmlns:a16="http://schemas.microsoft.com/office/drawing/2014/main" id="{39D1B437-9FD0-4F62-ECFE-2F0F0F0AD4DE}"/>
                </a:ext>
              </a:extLst>
            </p:cNvPr>
            <p:cNvSpPr/>
            <p:nvPr/>
          </p:nvSpPr>
          <p:spPr>
            <a:xfrm>
              <a:off x="5539362" y="1244861"/>
              <a:ext cx="188691" cy="1879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89032CB6-2B20-AC5F-1F54-F1492A4CAA57}"/>
              </a:ext>
            </a:extLst>
          </p:cNvPr>
          <p:cNvGrpSpPr/>
          <p:nvPr/>
        </p:nvGrpSpPr>
        <p:grpSpPr>
          <a:xfrm>
            <a:off x="6329412" y="1801777"/>
            <a:ext cx="1586992" cy="1573554"/>
            <a:chOff x="6342383" y="1237241"/>
            <a:chExt cx="1586992" cy="1573554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65A153FA-29C7-BBB9-A904-587D3EBD0DD8}"/>
                </a:ext>
              </a:extLst>
            </p:cNvPr>
            <p:cNvGrpSpPr/>
            <p:nvPr/>
          </p:nvGrpSpPr>
          <p:grpSpPr>
            <a:xfrm>
              <a:off x="6342383" y="1237241"/>
              <a:ext cx="1586992" cy="1573554"/>
              <a:chOff x="4148681" y="1237241"/>
              <a:chExt cx="1586992" cy="1573554"/>
            </a:xfrm>
          </p:grpSpPr>
          <p:sp>
            <p:nvSpPr>
              <p:cNvPr id="44" name="Google Shape;14563;p38">
                <a:extLst>
                  <a:ext uri="{FF2B5EF4-FFF2-40B4-BE49-F238E27FC236}">
                    <a16:creationId xmlns:a16="http://schemas.microsoft.com/office/drawing/2014/main" id="{17265986-B56F-4D9C-90CF-91CEC935A20D}"/>
                  </a:ext>
                </a:extLst>
              </p:cNvPr>
              <p:cNvSpPr/>
              <p:nvPr/>
            </p:nvSpPr>
            <p:spPr>
              <a:xfrm rot="16200000">
                <a:off x="4151202" y="1246909"/>
                <a:ext cx="1557452" cy="1560217"/>
              </a:xfrm>
              <a:prstGeom prst="wedgeRectCallout">
                <a:avLst>
                  <a:gd name="adj1" fmla="val -67329"/>
                  <a:gd name="adj2" fmla="val 20048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565;p38">
                <a:extLst>
                  <a:ext uri="{FF2B5EF4-FFF2-40B4-BE49-F238E27FC236}">
                    <a16:creationId xmlns:a16="http://schemas.microsoft.com/office/drawing/2014/main" id="{8F7755A8-0A5C-9EA3-6691-20EA94C67019}"/>
                  </a:ext>
                </a:extLst>
              </p:cNvPr>
              <p:cNvSpPr/>
              <p:nvPr/>
            </p:nvSpPr>
            <p:spPr>
              <a:xfrm>
                <a:off x="4148681" y="1244861"/>
                <a:ext cx="188691" cy="18794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14565;p38">
                <a:extLst>
                  <a:ext uri="{FF2B5EF4-FFF2-40B4-BE49-F238E27FC236}">
                    <a16:creationId xmlns:a16="http://schemas.microsoft.com/office/drawing/2014/main" id="{66E27034-05B4-C8BA-FD72-D88AFA4EA220}"/>
                  </a:ext>
                </a:extLst>
              </p:cNvPr>
              <p:cNvSpPr/>
              <p:nvPr/>
            </p:nvSpPr>
            <p:spPr>
              <a:xfrm>
                <a:off x="4148681" y="2622846"/>
                <a:ext cx="188691" cy="18794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14565;p38">
                <a:extLst>
                  <a:ext uri="{FF2B5EF4-FFF2-40B4-BE49-F238E27FC236}">
                    <a16:creationId xmlns:a16="http://schemas.microsoft.com/office/drawing/2014/main" id="{0B5E03A6-329C-A5EF-9DC7-5807BB047040}"/>
                  </a:ext>
                </a:extLst>
              </p:cNvPr>
              <p:cNvSpPr/>
              <p:nvPr/>
            </p:nvSpPr>
            <p:spPr>
              <a:xfrm>
                <a:off x="5522483" y="2621770"/>
                <a:ext cx="188691" cy="18794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14565;p38">
                <a:extLst>
                  <a:ext uri="{FF2B5EF4-FFF2-40B4-BE49-F238E27FC236}">
                    <a16:creationId xmlns:a16="http://schemas.microsoft.com/office/drawing/2014/main" id="{DABDDA94-FC48-9921-C179-1B9204DC7DA3}"/>
                  </a:ext>
                </a:extLst>
              </p:cNvPr>
              <p:cNvSpPr/>
              <p:nvPr/>
            </p:nvSpPr>
            <p:spPr>
              <a:xfrm>
                <a:off x="5546982" y="1237241"/>
                <a:ext cx="188691" cy="18794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7" name="圖片 6" descr="一張含有 電子用品, 電路 的圖片&#10;&#10;自動產生的描述">
              <a:extLst>
                <a:ext uri="{FF2B5EF4-FFF2-40B4-BE49-F238E27FC236}">
                  <a16:creationId xmlns:a16="http://schemas.microsoft.com/office/drawing/2014/main" id="{634D1FA3-1493-39CA-A092-221F78FBD1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9742" t="10471" r="29499" b="8882"/>
            <a:stretch/>
          </p:blipFill>
          <p:spPr>
            <a:xfrm>
              <a:off x="6531074" y="1400574"/>
              <a:ext cx="1259381" cy="1365306"/>
            </a:xfrm>
            <a:prstGeom prst="rect">
              <a:avLst/>
            </a:prstGeom>
          </p:spPr>
        </p:pic>
      </p:grpSp>
      <p:sp>
        <p:nvSpPr>
          <p:cNvPr id="67" name="Google Shape;14556;p38">
            <a:extLst>
              <a:ext uri="{FF2B5EF4-FFF2-40B4-BE49-F238E27FC236}">
                <a16:creationId xmlns:a16="http://schemas.microsoft.com/office/drawing/2014/main" id="{060C1178-B2D1-5DD6-1A8D-05CCC0BA0BA9}"/>
              </a:ext>
            </a:extLst>
          </p:cNvPr>
          <p:cNvSpPr txBox="1">
            <a:spLocks/>
          </p:cNvSpPr>
          <p:nvPr/>
        </p:nvSpPr>
        <p:spPr>
          <a:xfrm>
            <a:off x="1416607" y="3644217"/>
            <a:ext cx="901844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000" b="1" dirty="0">
                <a:latin typeface="Taipei Sans TC Beta" pitchFamily="2" charset="-120"/>
                <a:ea typeface="Taipei Sans TC Beta" pitchFamily="2" charset="-120"/>
              </a:rPr>
              <a:t>電池座</a:t>
            </a:r>
            <a:endParaRPr lang="en-US" sz="20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68" name="Google Shape;14556;p38">
            <a:extLst>
              <a:ext uri="{FF2B5EF4-FFF2-40B4-BE49-F238E27FC236}">
                <a16:creationId xmlns:a16="http://schemas.microsoft.com/office/drawing/2014/main" id="{06A39203-C593-16EF-DB3D-8818A4E628C4}"/>
              </a:ext>
            </a:extLst>
          </p:cNvPr>
          <p:cNvSpPr txBox="1">
            <a:spLocks/>
          </p:cNvSpPr>
          <p:nvPr/>
        </p:nvSpPr>
        <p:spPr>
          <a:xfrm>
            <a:off x="4940815" y="3644217"/>
            <a:ext cx="901844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000" b="1" dirty="0">
                <a:latin typeface="Taipei Sans TC Beta" pitchFamily="2" charset="-120"/>
                <a:ea typeface="Taipei Sans TC Beta" pitchFamily="2" charset="-120"/>
              </a:rPr>
              <a:t>按鈕</a:t>
            </a:r>
            <a:endParaRPr lang="en-US" sz="20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69" name="Google Shape;14556;p38">
            <a:extLst>
              <a:ext uri="{FF2B5EF4-FFF2-40B4-BE49-F238E27FC236}">
                <a16:creationId xmlns:a16="http://schemas.microsoft.com/office/drawing/2014/main" id="{C69BFA9A-779B-EFD8-B81D-AB76EEE3EC66}"/>
              </a:ext>
            </a:extLst>
          </p:cNvPr>
          <p:cNvSpPr txBox="1">
            <a:spLocks/>
          </p:cNvSpPr>
          <p:nvPr/>
        </p:nvSpPr>
        <p:spPr>
          <a:xfrm>
            <a:off x="3178711" y="3644217"/>
            <a:ext cx="901844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000" b="1" dirty="0">
                <a:latin typeface="Taipei Sans TC Beta" pitchFamily="2" charset="-120"/>
                <a:ea typeface="Taipei Sans TC Beta" pitchFamily="2" charset="-120"/>
              </a:rPr>
              <a:t>電阻</a:t>
            </a:r>
            <a:endParaRPr lang="en-US" sz="20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70" name="Google Shape;14556;p38">
            <a:extLst>
              <a:ext uri="{FF2B5EF4-FFF2-40B4-BE49-F238E27FC236}">
                <a16:creationId xmlns:a16="http://schemas.microsoft.com/office/drawing/2014/main" id="{6AE7A0DA-5794-DE1B-E036-B23B0F83C7ED}"/>
              </a:ext>
            </a:extLst>
          </p:cNvPr>
          <p:cNvSpPr txBox="1">
            <a:spLocks/>
          </p:cNvSpPr>
          <p:nvPr/>
        </p:nvSpPr>
        <p:spPr>
          <a:xfrm>
            <a:off x="6629068" y="3644217"/>
            <a:ext cx="1099136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000" b="1" dirty="0">
                <a:latin typeface="Taipei Sans TC Beta" pitchFamily="2" charset="-120"/>
                <a:ea typeface="Taipei Sans TC Beta" pitchFamily="2" charset="-120"/>
              </a:rPr>
              <a:t>Attiny85</a:t>
            </a:r>
            <a:endParaRPr lang="en-US" sz="20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grpSp>
        <p:nvGrpSpPr>
          <p:cNvPr id="72" name="Google Shape;446;p2">
            <a:extLst>
              <a:ext uri="{FF2B5EF4-FFF2-40B4-BE49-F238E27FC236}">
                <a16:creationId xmlns:a16="http://schemas.microsoft.com/office/drawing/2014/main" id="{48FD711B-18B0-416C-8EF6-FE65DC1722A2}"/>
              </a:ext>
            </a:extLst>
          </p:cNvPr>
          <p:cNvGrpSpPr/>
          <p:nvPr/>
        </p:nvGrpSpPr>
        <p:grpSpPr>
          <a:xfrm>
            <a:off x="7899183" y="4444606"/>
            <a:ext cx="1049633" cy="523940"/>
            <a:chOff x="138482" y="584556"/>
            <a:chExt cx="1049633" cy="523940"/>
          </a:xfrm>
        </p:grpSpPr>
        <p:sp>
          <p:nvSpPr>
            <p:cNvPr id="73" name="Google Shape;447;p2">
              <a:extLst>
                <a:ext uri="{FF2B5EF4-FFF2-40B4-BE49-F238E27FC236}">
                  <a16:creationId xmlns:a16="http://schemas.microsoft.com/office/drawing/2014/main" id="{BBD6B8DB-EA72-2467-CFE1-E239C7F92721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48;p2">
              <a:extLst>
                <a:ext uri="{FF2B5EF4-FFF2-40B4-BE49-F238E27FC236}">
                  <a16:creationId xmlns:a16="http://schemas.microsoft.com/office/drawing/2014/main" id="{BDFF2E03-15B9-69FA-7B6A-A37760BE5AFE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49;p2">
              <a:extLst>
                <a:ext uri="{FF2B5EF4-FFF2-40B4-BE49-F238E27FC236}">
                  <a16:creationId xmlns:a16="http://schemas.microsoft.com/office/drawing/2014/main" id="{10888A8D-2822-404C-B427-D9A0E63F3B61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50;p2">
              <a:extLst>
                <a:ext uri="{FF2B5EF4-FFF2-40B4-BE49-F238E27FC236}">
                  <a16:creationId xmlns:a16="http://schemas.microsoft.com/office/drawing/2014/main" id="{46ECE512-6D93-6B81-7F79-497B30B5E76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51;p2">
              <a:extLst>
                <a:ext uri="{FF2B5EF4-FFF2-40B4-BE49-F238E27FC236}">
                  <a16:creationId xmlns:a16="http://schemas.microsoft.com/office/drawing/2014/main" id="{C513D247-C5CA-FB28-E2DD-A9F77B022C78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52;p2">
              <a:extLst>
                <a:ext uri="{FF2B5EF4-FFF2-40B4-BE49-F238E27FC236}">
                  <a16:creationId xmlns:a16="http://schemas.microsoft.com/office/drawing/2014/main" id="{CDD3BFC4-9DA0-A5B9-AD21-D21C8008D4DE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53;p2">
              <a:extLst>
                <a:ext uri="{FF2B5EF4-FFF2-40B4-BE49-F238E27FC236}">
                  <a16:creationId xmlns:a16="http://schemas.microsoft.com/office/drawing/2014/main" id="{06CD2199-66D5-34D4-31F0-CEE8AD2492A1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54;p2">
              <a:extLst>
                <a:ext uri="{FF2B5EF4-FFF2-40B4-BE49-F238E27FC236}">
                  <a16:creationId xmlns:a16="http://schemas.microsoft.com/office/drawing/2014/main" id="{504519F8-E088-4855-18F7-742364EBE1E6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55;p2">
              <a:extLst>
                <a:ext uri="{FF2B5EF4-FFF2-40B4-BE49-F238E27FC236}">
                  <a16:creationId xmlns:a16="http://schemas.microsoft.com/office/drawing/2014/main" id="{1EF59987-FBB0-C930-FC55-E1E9417103F5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56;p2">
              <a:extLst>
                <a:ext uri="{FF2B5EF4-FFF2-40B4-BE49-F238E27FC236}">
                  <a16:creationId xmlns:a16="http://schemas.microsoft.com/office/drawing/2014/main" id="{72E44B07-9AAD-9F4F-DB04-08D75727D7F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57;p2">
              <a:extLst>
                <a:ext uri="{FF2B5EF4-FFF2-40B4-BE49-F238E27FC236}">
                  <a16:creationId xmlns:a16="http://schemas.microsoft.com/office/drawing/2014/main" id="{E9250DCB-39F8-C441-7CAD-2751A424721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58;p2">
              <a:extLst>
                <a:ext uri="{FF2B5EF4-FFF2-40B4-BE49-F238E27FC236}">
                  <a16:creationId xmlns:a16="http://schemas.microsoft.com/office/drawing/2014/main" id="{C50CDFB8-EF3E-9F4F-4F44-DDBCD7F1B92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59;p2">
              <a:extLst>
                <a:ext uri="{FF2B5EF4-FFF2-40B4-BE49-F238E27FC236}">
                  <a16:creationId xmlns:a16="http://schemas.microsoft.com/office/drawing/2014/main" id="{E728DB49-BB6B-446D-F364-EA8AC91F81E1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60;p2">
              <a:extLst>
                <a:ext uri="{FF2B5EF4-FFF2-40B4-BE49-F238E27FC236}">
                  <a16:creationId xmlns:a16="http://schemas.microsoft.com/office/drawing/2014/main" id="{5B5E6D32-B185-E9AE-B646-9E597E4AB1CB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61;p2">
              <a:extLst>
                <a:ext uri="{FF2B5EF4-FFF2-40B4-BE49-F238E27FC236}">
                  <a16:creationId xmlns:a16="http://schemas.microsoft.com/office/drawing/2014/main" id="{B7253C0B-B181-10B3-37A8-23C657C22F3A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446;p2">
            <a:extLst>
              <a:ext uri="{FF2B5EF4-FFF2-40B4-BE49-F238E27FC236}">
                <a16:creationId xmlns:a16="http://schemas.microsoft.com/office/drawing/2014/main" id="{C3760B63-25A3-C983-5EBB-F312D33F40A5}"/>
              </a:ext>
            </a:extLst>
          </p:cNvPr>
          <p:cNvGrpSpPr/>
          <p:nvPr/>
        </p:nvGrpSpPr>
        <p:grpSpPr>
          <a:xfrm>
            <a:off x="1518352" y="469405"/>
            <a:ext cx="1049633" cy="523940"/>
            <a:chOff x="138482" y="584556"/>
            <a:chExt cx="1049633" cy="523940"/>
          </a:xfrm>
        </p:grpSpPr>
        <p:sp>
          <p:nvSpPr>
            <p:cNvPr id="89" name="Google Shape;447;p2">
              <a:extLst>
                <a:ext uri="{FF2B5EF4-FFF2-40B4-BE49-F238E27FC236}">
                  <a16:creationId xmlns:a16="http://schemas.microsoft.com/office/drawing/2014/main" id="{2C7C8158-19F7-5B1D-E458-838B4B62F2F4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48;p2">
              <a:extLst>
                <a:ext uri="{FF2B5EF4-FFF2-40B4-BE49-F238E27FC236}">
                  <a16:creationId xmlns:a16="http://schemas.microsoft.com/office/drawing/2014/main" id="{CCF81533-1158-13E8-AFF1-703342AF0E53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49;p2">
              <a:extLst>
                <a:ext uri="{FF2B5EF4-FFF2-40B4-BE49-F238E27FC236}">
                  <a16:creationId xmlns:a16="http://schemas.microsoft.com/office/drawing/2014/main" id="{3B200E3D-3565-FD15-F4E1-6DA1BA481B6B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50;p2">
              <a:extLst>
                <a:ext uri="{FF2B5EF4-FFF2-40B4-BE49-F238E27FC236}">
                  <a16:creationId xmlns:a16="http://schemas.microsoft.com/office/drawing/2014/main" id="{C320639C-FD77-30B5-BB87-8A2BC0AE3334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51;p2">
              <a:extLst>
                <a:ext uri="{FF2B5EF4-FFF2-40B4-BE49-F238E27FC236}">
                  <a16:creationId xmlns:a16="http://schemas.microsoft.com/office/drawing/2014/main" id="{8CD05735-830E-C1CB-F0E2-23EC24BDDBC8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52;p2">
              <a:extLst>
                <a:ext uri="{FF2B5EF4-FFF2-40B4-BE49-F238E27FC236}">
                  <a16:creationId xmlns:a16="http://schemas.microsoft.com/office/drawing/2014/main" id="{03531017-2E0D-696C-18A5-3446796DEB8F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53;p2">
              <a:extLst>
                <a:ext uri="{FF2B5EF4-FFF2-40B4-BE49-F238E27FC236}">
                  <a16:creationId xmlns:a16="http://schemas.microsoft.com/office/drawing/2014/main" id="{D9F74A04-537E-9768-D142-1CFC57C72190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4;p2">
              <a:extLst>
                <a:ext uri="{FF2B5EF4-FFF2-40B4-BE49-F238E27FC236}">
                  <a16:creationId xmlns:a16="http://schemas.microsoft.com/office/drawing/2014/main" id="{EA92A0CB-FF32-EE60-D541-2C160ED9FC33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55;p2">
              <a:extLst>
                <a:ext uri="{FF2B5EF4-FFF2-40B4-BE49-F238E27FC236}">
                  <a16:creationId xmlns:a16="http://schemas.microsoft.com/office/drawing/2014/main" id="{27B06835-6C85-76AC-CE4E-D35F98899D45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6;p2">
              <a:extLst>
                <a:ext uri="{FF2B5EF4-FFF2-40B4-BE49-F238E27FC236}">
                  <a16:creationId xmlns:a16="http://schemas.microsoft.com/office/drawing/2014/main" id="{1D996EDD-E188-141E-48D9-9B89F5DBB158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7;p2">
              <a:extLst>
                <a:ext uri="{FF2B5EF4-FFF2-40B4-BE49-F238E27FC236}">
                  <a16:creationId xmlns:a16="http://schemas.microsoft.com/office/drawing/2014/main" id="{07AADBE5-0BB1-783B-96FB-84B9EC48172A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58;p2">
              <a:extLst>
                <a:ext uri="{FF2B5EF4-FFF2-40B4-BE49-F238E27FC236}">
                  <a16:creationId xmlns:a16="http://schemas.microsoft.com/office/drawing/2014/main" id="{753D3A78-A792-3E0D-7048-2B9A2336A0CE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59;p2">
              <a:extLst>
                <a:ext uri="{FF2B5EF4-FFF2-40B4-BE49-F238E27FC236}">
                  <a16:creationId xmlns:a16="http://schemas.microsoft.com/office/drawing/2014/main" id="{1857809D-072C-B620-22A3-9382CB5568C1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60;p2">
              <a:extLst>
                <a:ext uri="{FF2B5EF4-FFF2-40B4-BE49-F238E27FC236}">
                  <a16:creationId xmlns:a16="http://schemas.microsoft.com/office/drawing/2014/main" id="{C33585B2-6496-B412-0583-D577BEB7452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61;p2">
              <a:extLst>
                <a:ext uri="{FF2B5EF4-FFF2-40B4-BE49-F238E27FC236}">
                  <a16:creationId xmlns:a16="http://schemas.microsoft.com/office/drawing/2014/main" id="{5C1E6752-E4DE-A8AF-EA8C-6A3DC88AA01B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446;p2">
            <a:extLst>
              <a:ext uri="{FF2B5EF4-FFF2-40B4-BE49-F238E27FC236}">
                <a16:creationId xmlns:a16="http://schemas.microsoft.com/office/drawing/2014/main" id="{F685A995-B9FF-1BDB-964A-B603D7E4F1B8}"/>
              </a:ext>
            </a:extLst>
          </p:cNvPr>
          <p:cNvGrpSpPr/>
          <p:nvPr/>
        </p:nvGrpSpPr>
        <p:grpSpPr>
          <a:xfrm>
            <a:off x="327130" y="4241608"/>
            <a:ext cx="1049633" cy="523940"/>
            <a:chOff x="138482" y="584556"/>
            <a:chExt cx="1049633" cy="523940"/>
          </a:xfrm>
        </p:grpSpPr>
        <p:sp>
          <p:nvSpPr>
            <p:cNvPr id="105" name="Google Shape;447;p2">
              <a:extLst>
                <a:ext uri="{FF2B5EF4-FFF2-40B4-BE49-F238E27FC236}">
                  <a16:creationId xmlns:a16="http://schemas.microsoft.com/office/drawing/2014/main" id="{DAD4497F-687D-E2CE-5252-19128EC44167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48;p2">
              <a:extLst>
                <a:ext uri="{FF2B5EF4-FFF2-40B4-BE49-F238E27FC236}">
                  <a16:creationId xmlns:a16="http://schemas.microsoft.com/office/drawing/2014/main" id="{9EC986DC-86F6-7671-0D27-1CB4DCF81208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49;p2">
              <a:extLst>
                <a:ext uri="{FF2B5EF4-FFF2-40B4-BE49-F238E27FC236}">
                  <a16:creationId xmlns:a16="http://schemas.microsoft.com/office/drawing/2014/main" id="{3D6448F8-7CBC-E04B-AC65-46E4975EF36E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50;p2">
              <a:extLst>
                <a:ext uri="{FF2B5EF4-FFF2-40B4-BE49-F238E27FC236}">
                  <a16:creationId xmlns:a16="http://schemas.microsoft.com/office/drawing/2014/main" id="{2F0AD44E-A884-B008-5F45-DB4682601A31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51;p2">
              <a:extLst>
                <a:ext uri="{FF2B5EF4-FFF2-40B4-BE49-F238E27FC236}">
                  <a16:creationId xmlns:a16="http://schemas.microsoft.com/office/drawing/2014/main" id="{DFFD2638-E2CB-28DA-F026-64EA3C1EC397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52;p2">
              <a:extLst>
                <a:ext uri="{FF2B5EF4-FFF2-40B4-BE49-F238E27FC236}">
                  <a16:creationId xmlns:a16="http://schemas.microsoft.com/office/drawing/2014/main" id="{C1DC4362-B887-4E0C-5D71-13BBE9D43FE2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53;p2">
              <a:extLst>
                <a:ext uri="{FF2B5EF4-FFF2-40B4-BE49-F238E27FC236}">
                  <a16:creationId xmlns:a16="http://schemas.microsoft.com/office/drawing/2014/main" id="{CE45CFCC-29E0-6B7E-88A9-FDD7E78ADAB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54;p2">
              <a:extLst>
                <a:ext uri="{FF2B5EF4-FFF2-40B4-BE49-F238E27FC236}">
                  <a16:creationId xmlns:a16="http://schemas.microsoft.com/office/drawing/2014/main" id="{B35EC918-7E76-4C86-5FB3-8B47B6820C88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55;p2">
              <a:extLst>
                <a:ext uri="{FF2B5EF4-FFF2-40B4-BE49-F238E27FC236}">
                  <a16:creationId xmlns:a16="http://schemas.microsoft.com/office/drawing/2014/main" id="{29196226-36DD-FF0B-A96C-DCB3B47DAF4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56;p2">
              <a:extLst>
                <a:ext uri="{FF2B5EF4-FFF2-40B4-BE49-F238E27FC236}">
                  <a16:creationId xmlns:a16="http://schemas.microsoft.com/office/drawing/2014/main" id="{234759D6-3EAF-4DAB-0CF6-6C93D045A1C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57;p2">
              <a:extLst>
                <a:ext uri="{FF2B5EF4-FFF2-40B4-BE49-F238E27FC236}">
                  <a16:creationId xmlns:a16="http://schemas.microsoft.com/office/drawing/2014/main" id="{1791CAF4-0376-AD81-7773-26DC8993E741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58;p2">
              <a:extLst>
                <a:ext uri="{FF2B5EF4-FFF2-40B4-BE49-F238E27FC236}">
                  <a16:creationId xmlns:a16="http://schemas.microsoft.com/office/drawing/2014/main" id="{511C289B-995B-FBEC-55AC-64E776E7993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59;p2">
              <a:extLst>
                <a:ext uri="{FF2B5EF4-FFF2-40B4-BE49-F238E27FC236}">
                  <a16:creationId xmlns:a16="http://schemas.microsoft.com/office/drawing/2014/main" id="{035983D6-9852-FDEF-FB30-90E653658EF4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60;p2">
              <a:extLst>
                <a:ext uri="{FF2B5EF4-FFF2-40B4-BE49-F238E27FC236}">
                  <a16:creationId xmlns:a16="http://schemas.microsoft.com/office/drawing/2014/main" id="{5C3B1E42-CC9A-0795-64AF-7D4F1A5362DA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61;p2">
              <a:extLst>
                <a:ext uri="{FF2B5EF4-FFF2-40B4-BE49-F238E27FC236}">
                  <a16:creationId xmlns:a16="http://schemas.microsoft.com/office/drawing/2014/main" id="{8394307B-BF59-B527-891E-3D9FB61B134A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446;p2">
            <a:extLst>
              <a:ext uri="{FF2B5EF4-FFF2-40B4-BE49-F238E27FC236}">
                <a16:creationId xmlns:a16="http://schemas.microsoft.com/office/drawing/2014/main" id="{AB2A2960-DE39-3A60-391B-CAA1A841F299}"/>
              </a:ext>
            </a:extLst>
          </p:cNvPr>
          <p:cNvGrpSpPr/>
          <p:nvPr/>
        </p:nvGrpSpPr>
        <p:grpSpPr>
          <a:xfrm>
            <a:off x="7997956" y="349477"/>
            <a:ext cx="1049633" cy="523940"/>
            <a:chOff x="138482" y="584556"/>
            <a:chExt cx="1049633" cy="523940"/>
          </a:xfrm>
        </p:grpSpPr>
        <p:sp>
          <p:nvSpPr>
            <p:cNvPr id="121" name="Google Shape;447;p2">
              <a:extLst>
                <a:ext uri="{FF2B5EF4-FFF2-40B4-BE49-F238E27FC236}">
                  <a16:creationId xmlns:a16="http://schemas.microsoft.com/office/drawing/2014/main" id="{AA00144E-AB60-C6B9-327B-06F9F27535A4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48;p2">
              <a:extLst>
                <a:ext uri="{FF2B5EF4-FFF2-40B4-BE49-F238E27FC236}">
                  <a16:creationId xmlns:a16="http://schemas.microsoft.com/office/drawing/2014/main" id="{AD0DA301-2BAB-EA39-685F-1C2D9786FD92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49;p2">
              <a:extLst>
                <a:ext uri="{FF2B5EF4-FFF2-40B4-BE49-F238E27FC236}">
                  <a16:creationId xmlns:a16="http://schemas.microsoft.com/office/drawing/2014/main" id="{798ED9DB-A796-308C-591A-F220B57B2FA1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50;p2">
              <a:extLst>
                <a:ext uri="{FF2B5EF4-FFF2-40B4-BE49-F238E27FC236}">
                  <a16:creationId xmlns:a16="http://schemas.microsoft.com/office/drawing/2014/main" id="{07778558-178F-728B-66B5-D26D6522AF63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51;p2">
              <a:extLst>
                <a:ext uri="{FF2B5EF4-FFF2-40B4-BE49-F238E27FC236}">
                  <a16:creationId xmlns:a16="http://schemas.microsoft.com/office/drawing/2014/main" id="{5C533E9D-B0EA-C8D3-FA5F-81341C6C65FE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52;p2">
              <a:extLst>
                <a:ext uri="{FF2B5EF4-FFF2-40B4-BE49-F238E27FC236}">
                  <a16:creationId xmlns:a16="http://schemas.microsoft.com/office/drawing/2014/main" id="{24D9C525-93AD-2DFB-AA41-50A9B4AA3867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53;p2">
              <a:extLst>
                <a:ext uri="{FF2B5EF4-FFF2-40B4-BE49-F238E27FC236}">
                  <a16:creationId xmlns:a16="http://schemas.microsoft.com/office/drawing/2014/main" id="{160156B8-7044-44BA-B02B-5519D84FF801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54;p2">
              <a:extLst>
                <a:ext uri="{FF2B5EF4-FFF2-40B4-BE49-F238E27FC236}">
                  <a16:creationId xmlns:a16="http://schemas.microsoft.com/office/drawing/2014/main" id="{ED5721A6-DBDD-9579-27E3-673A8F9E229D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55;p2">
              <a:extLst>
                <a:ext uri="{FF2B5EF4-FFF2-40B4-BE49-F238E27FC236}">
                  <a16:creationId xmlns:a16="http://schemas.microsoft.com/office/drawing/2014/main" id="{2DF48C47-FABB-BF43-58A2-896EB1771E61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56;p2">
              <a:extLst>
                <a:ext uri="{FF2B5EF4-FFF2-40B4-BE49-F238E27FC236}">
                  <a16:creationId xmlns:a16="http://schemas.microsoft.com/office/drawing/2014/main" id="{7858484E-B8F2-971A-F373-FE1ADED55B81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57;p2">
              <a:extLst>
                <a:ext uri="{FF2B5EF4-FFF2-40B4-BE49-F238E27FC236}">
                  <a16:creationId xmlns:a16="http://schemas.microsoft.com/office/drawing/2014/main" id="{45A0A1E5-63E0-4D2D-D8FE-D382F5CD1D65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58;p2">
              <a:extLst>
                <a:ext uri="{FF2B5EF4-FFF2-40B4-BE49-F238E27FC236}">
                  <a16:creationId xmlns:a16="http://schemas.microsoft.com/office/drawing/2014/main" id="{50398226-C135-91F4-0894-A8C220B50BA1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59;p2">
              <a:extLst>
                <a:ext uri="{FF2B5EF4-FFF2-40B4-BE49-F238E27FC236}">
                  <a16:creationId xmlns:a16="http://schemas.microsoft.com/office/drawing/2014/main" id="{04696A83-EF99-42ED-7AD4-DD755748E8AD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60;p2">
              <a:extLst>
                <a:ext uri="{FF2B5EF4-FFF2-40B4-BE49-F238E27FC236}">
                  <a16:creationId xmlns:a16="http://schemas.microsoft.com/office/drawing/2014/main" id="{4FDD7E64-2216-3A4B-8704-043BAD9D052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61;p2">
              <a:extLst>
                <a:ext uri="{FF2B5EF4-FFF2-40B4-BE49-F238E27FC236}">
                  <a16:creationId xmlns:a16="http://schemas.microsoft.com/office/drawing/2014/main" id="{6E211053-7234-592D-C797-4AF725C5D6EB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82129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r>
              <a:rPr lang="en-US" dirty="0"/>
              <a:t>.</a:t>
            </a:r>
            <a:r>
              <a:rPr lang="zh-TW" altLang="en-US" dirty="0"/>
              <a:t> </a:t>
            </a:r>
            <a:r>
              <a:rPr lang="en-US" altLang="zh-TW" sz="2400" dirty="0"/>
              <a:t>Practice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6531037" y="46940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C1F5FDA6-9C49-DD36-F525-C4F7E41487C7}"/>
              </a:ext>
            </a:extLst>
          </p:cNvPr>
          <p:cNvSpPr/>
          <p:nvPr/>
        </p:nvSpPr>
        <p:spPr>
          <a:xfrm>
            <a:off x="2662084" y="1791929"/>
            <a:ext cx="4151671" cy="22270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B81C5CE1-4F73-1543-D635-448BD376B222}"/>
              </a:ext>
            </a:extLst>
          </p:cNvPr>
          <p:cNvCxnSpPr>
            <a:cxnSpLocks/>
          </p:cNvCxnSpPr>
          <p:nvPr/>
        </p:nvCxnSpPr>
        <p:spPr>
          <a:xfrm flipH="1">
            <a:off x="2662084" y="1608316"/>
            <a:ext cx="4151671" cy="0"/>
          </a:xfrm>
          <a:prstGeom prst="straightConnector1">
            <a:avLst/>
          </a:prstGeom>
          <a:ln w="57150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84B109BC-91E0-23DE-FDE5-60CC5BB3BDDE}"/>
              </a:ext>
            </a:extLst>
          </p:cNvPr>
          <p:cNvCxnSpPr>
            <a:cxnSpLocks/>
          </p:cNvCxnSpPr>
          <p:nvPr/>
        </p:nvCxnSpPr>
        <p:spPr>
          <a:xfrm flipV="1">
            <a:off x="2448232" y="1791929"/>
            <a:ext cx="0" cy="2410619"/>
          </a:xfrm>
          <a:prstGeom prst="straightConnector1">
            <a:avLst/>
          </a:prstGeom>
          <a:ln w="57150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Google Shape;14556;p38">
            <a:extLst>
              <a:ext uri="{FF2B5EF4-FFF2-40B4-BE49-F238E27FC236}">
                <a16:creationId xmlns:a16="http://schemas.microsoft.com/office/drawing/2014/main" id="{1F6FDA07-FCC7-CB92-BA94-D2269103022C}"/>
              </a:ext>
            </a:extLst>
          </p:cNvPr>
          <p:cNvSpPr txBox="1">
            <a:spLocks/>
          </p:cNvSpPr>
          <p:nvPr/>
        </p:nvSpPr>
        <p:spPr>
          <a:xfrm>
            <a:off x="1610502" y="1201337"/>
            <a:ext cx="105158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(0,0)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4" name="Google Shape;14556;p38">
            <a:extLst>
              <a:ext uri="{FF2B5EF4-FFF2-40B4-BE49-F238E27FC236}">
                <a16:creationId xmlns:a16="http://schemas.microsoft.com/office/drawing/2014/main" id="{C8226458-201A-B5DC-C6F9-13318371E34E}"/>
              </a:ext>
            </a:extLst>
          </p:cNvPr>
          <p:cNvSpPr txBox="1">
            <a:spLocks/>
          </p:cNvSpPr>
          <p:nvPr/>
        </p:nvSpPr>
        <p:spPr>
          <a:xfrm>
            <a:off x="6531037" y="1060551"/>
            <a:ext cx="1231490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(128,0)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5" name="Google Shape;14556;p38">
            <a:extLst>
              <a:ext uri="{FF2B5EF4-FFF2-40B4-BE49-F238E27FC236}">
                <a16:creationId xmlns:a16="http://schemas.microsoft.com/office/drawing/2014/main" id="{A2E1AD10-48BD-8DC9-4CFB-6A40D8DD97DB}"/>
              </a:ext>
            </a:extLst>
          </p:cNvPr>
          <p:cNvSpPr txBox="1">
            <a:spLocks/>
          </p:cNvSpPr>
          <p:nvPr/>
        </p:nvSpPr>
        <p:spPr>
          <a:xfrm>
            <a:off x="1216742" y="4103740"/>
            <a:ext cx="1231490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(0,7)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6" name="Google Shape;14556;p38">
            <a:extLst>
              <a:ext uri="{FF2B5EF4-FFF2-40B4-BE49-F238E27FC236}">
                <a16:creationId xmlns:a16="http://schemas.microsoft.com/office/drawing/2014/main" id="{904ECAC9-3F1C-AAEB-ACC0-A3D0A42FA262}"/>
              </a:ext>
            </a:extLst>
          </p:cNvPr>
          <p:cNvSpPr txBox="1">
            <a:spLocks/>
          </p:cNvSpPr>
          <p:nvPr/>
        </p:nvSpPr>
        <p:spPr>
          <a:xfrm>
            <a:off x="6574208" y="4107428"/>
            <a:ext cx="1375308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(128,7)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8" name="心形 37">
            <a:extLst>
              <a:ext uri="{FF2B5EF4-FFF2-40B4-BE49-F238E27FC236}">
                <a16:creationId xmlns:a16="http://schemas.microsoft.com/office/drawing/2014/main" id="{5F2B2E4F-2DC1-7AFD-D805-D58DB4D43E1C}"/>
              </a:ext>
            </a:extLst>
          </p:cNvPr>
          <p:cNvSpPr/>
          <p:nvPr/>
        </p:nvSpPr>
        <p:spPr>
          <a:xfrm>
            <a:off x="2934929" y="2015296"/>
            <a:ext cx="258095" cy="235975"/>
          </a:xfrm>
          <a:prstGeom prst="hear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9D46316-C8D3-5DDB-751E-108D10931109}"/>
              </a:ext>
            </a:extLst>
          </p:cNvPr>
          <p:cNvSpPr txBox="1"/>
          <p:nvPr/>
        </p:nvSpPr>
        <p:spPr>
          <a:xfrm>
            <a:off x="1718169" y="4778602"/>
            <a:ext cx="5862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https://www.riyas.org/2013/12/online-led-matrix-font-generator-with.html</a:t>
            </a:r>
            <a:endParaRPr lang="en-US" dirty="0"/>
          </a:p>
        </p:txBody>
      </p: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8247D895-8197-02DB-33FA-D4C18ECAEA96}"/>
              </a:ext>
            </a:extLst>
          </p:cNvPr>
          <p:cNvSpPr txBox="1">
            <a:spLocks/>
          </p:cNvSpPr>
          <p:nvPr/>
        </p:nvSpPr>
        <p:spPr>
          <a:xfrm>
            <a:off x="63274" y="2488235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Draw heart</a:t>
            </a:r>
            <a:endParaRPr lang="en-US" dirty="0"/>
          </a:p>
        </p:txBody>
      </p: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7FCC3635-0C2C-089E-7AC2-81334D0A2226}"/>
              </a:ext>
            </a:extLst>
          </p:cNvPr>
          <p:cNvSpPr txBox="1">
            <a:spLocks/>
          </p:cNvSpPr>
          <p:nvPr/>
        </p:nvSpPr>
        <p:spPr>
          <a:xfrm>
            <a:off x="63274" y="2947835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2" name="Google Shape;14556;p38">
            <a:extLst>
              <a:ext uri="{FF2B5EF4-FFF2-40B4-BE49-F238E27FC236}">
                <a16:creationId xmlns:a16="http://schemas.microsoft.com/office/drawing/2014/main" id="{7EAB4220-64CE-0502-E3B5-1EC7A7DE3D72}"/>
              </a:ext>
            </a:extLst>
          </p:cNvPr>
          <p:cNvSpPr txBox="1">
            <a:spLocks/>
          </p:cNvSpPr>
          <p:nvPr/>
        </p:nvSpPr>
        <p:spPr>
          <a:xfrm>
            <a:off x="171329" y="2021471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Task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0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r>
              <a:rPr lang="en-US" dirty="0"/>
              <a:t>.</a:t>
            </a:r>
            <a:r>
              <a:rPr lang="zh-TW" altLang="en-US" dirty="0"/>
              <a:t> </a:t>
            </a:r>
            <a:r>
              <a:rPr lang="en-US" altLang="zh-TW" sz="2400" dirty="0"/>
              <a:t>Practice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6531037" y="46940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C1F5FDA6-9C49-DD36-F525-C4F7E41487C7}"/>
              </a:ext>
            </a:extLst>
          </p:cNvPr>
          <p:cNvSpPr/>
          <p:nvPr/>
        </p:nvSpPr>
        <p:spPr>
          <a:xfrm>
            <a:off x="2662084" y="1791929"/>
            <a:ext cx="4151671" cy="22270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B81C5CE1-4F73-1543-D635-448BD376B222}"/>
              </a:ext>
            </a:extLst>
          </p:cNvPr>
          <p:cNvCxnSpPr>
            <a:cxnSpLocks/>
          </p:cNvCxnSpPr>
          <p:nvPr/>
        </p:nvCxnSpPr>
        <p:spPr>
          <a:xfrm flipH="1">
            <a:off x="2662084" y="1608316"/>
            <a:ext cx="4151671" cy="0"/>
          </a:xfrm>
          <a:prstGeom prst="straightConnector1">
            <a:avLst/>
          </a:prstGeom>
          <a:ln w="57150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84B109BC-91E0-23DE-FDE5-60CC5BB3BDDE}"/>
              </a:ext>
            </a:extLst>
          </p:cNvPr>
          <p:cNvCxnSpPr>
            <a:cxnSpLocks/>
          </p:cNvCxnSpPr>
          <p:nvPr/>
        </p:nvCxnSpPr>
        <p:spPr>
          <a:xfrm flipV="1">
            <a:off x="2448232" y="1791929"/>
            <a:ext cx="0" cy="2410619"/>
          </a:xfrm>
          <a:prstGeom prst="straightConnector1">
            <a:avLst/>
          </a:prstGeom>
          <a:ln w="57150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Google Shape;14556;p38">
            <a:extLst>
              <a:ext uri="{FF2B5EF4-FFF2-40B4-BE49-F238E27FC236}">
                <a16:creationId xmlns:a16="http://schemas.microsoft.com/office/drawing/2014/main" id="{1F6FDA07-FCC7-CB92-BA94-D2269103022C}"/>
              </a:ext>
            </a:extLst>
          </p:cNvPr>
          <p:cNvSpPr txBox="1">
            <a:spLocks/>
          </p:cNvSpPr>
          <p:nvPr/>
        </p:nvSpPr>
        <p:spPr>
          <a:xfrm>
            <a:off x="1610502" y="1201337"/>
            <a:ext cx="105158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(0,0)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4" name="Google Shape;14556;p38">
            <a:extLst>
              <a:ext uri="{FF2B5EF4-FFF2-40B4-BE49-F238E27FC236}">
                <a16:creationId xmlns:a16="http://schemas.microsoft.com/office/drawing/2014/main" id="{C8226458-201A-B5DC-C6F9-13318371E34E}"/>
              </a:ext>
            </a:extLst>
          </p:cNvPr>
          <p:cNvSpPr txBox="1">
            <a:spLocks/>
          </p:cNvSpPr>
          <p:nvPr/>
        </p:nvSpPr>
        <p:spPr>
          <a:xfrm>
            <a:off x="6531037" y="1060551"/>
            <a:ext cx="1231490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(128,0)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5" name="Google Shape;14556;p38">
            <a:extLst>
              <a:ext uri="{FF2B5EF4-FFF2-40B4-BE49-F238E27FC236}">
                <a16:creationId xmlns:a16="http://schemas.microsoft.com/office/drawing/2014/main" id="{A2E1AD10-48BD-8DC9-4CFB-6A40D8DD97DB}"/>
              </a:ext>
            </a:extLst>
          </p:cNvPr>
          <p:cNvSpPr txBox="1">
            <a:spLocks/>
          </p:cNvSpPr>
          <p:nvPr/>
        </p:nvSpPr>
        <p:spPr>
          <a:xfrm>
            <a:off x="1216742" y="4103740"/>
            <a:ext cx="1231490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(0,7)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6" name="Google Shape;14556;p38">
            <a:extLst>
              <a:ext uri="{FF2B5EF4-FFF2-40B4-BE49-F238E27FC236}">
                <a16:creationId xmlns:a16="http://schemas.microsoft.com/office/drawing/2014/main" id="{904ECAC9-3F1C-AAEB-ACC0-A3D0A42FA262}"/>
              </a:ext>
            </a:extLst>
          </p:cNvPr>
          <p:cNvSpPr txBox="1">
            <a:spLocks/>
          </p:cNvSpPr>
          <p:nvPr/>
        </p:nvSpPr>
        <p:spPr>
          <a:xfrm>
            <a:off x="6574208" y="4107428"/>
            <a:ext cx="1375308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(128,7)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8" name="心形 37">
            <a:extLst>
              <a:ext uri="{FF2B5EF4-FFF2-40B4-BE49-F238E27FC236}">
                <a16:creationId xmlns:a16="http://schemas.microsoft.com/office/drawing/2014/main" id="{5F2B2E4F-2DC1-7AFD-D805-D58DB4D43E1C}"/>
              </a:ext>
            </a:extLst>
          </p:cNvPr>
          <p:cNvSpPr/>
          <p:nvPr/>
        </p:nvSpPr>
        <p:spPr>
          <a:xfrm>
            <a:off x="2934929" y="2015296"/>
            <a:ext cx="258095" cy="235975"/>
          </a:xfrm>
          <a:prstGeom prst="hear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A6E89E7D-0879-9221-81FA-F840CA61CE45}"/>
              </a:ext>
            </a:extLst>
          </p:cNvPr>
          <p:cNvSpPr txBox="1">
            <a:spLocks/>
          </p:cNvSpPr>
          <p:nvPr/>
        </p:nvSpPr>
        <p:spPr>
          <a:xfrm>
            <a:off x="63274" y="2488235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Draw heart</a:t>
            </a:r>
            <a:endParaRPr lang="en-US" dirty="0"/>
          </a:p>
        </p:txBody>
      </p:sp>
      <p:sp>
        <p:nvSpPr>
          <p:cNvPr id="22" name="Google Shape;14556;p38">
            <a:extLst>
              <a:ext uri="{FF2B5EF4-FFF2-40B4-BE49-F238E27FC236}">
                <a16:creationId xmlns:a16="http://schemas.microsoft.com/office/drawing/2014/main" id="{13689221-5204-1E43-FE51-C626C001CEA6}"/>
              </a:ext>
            </a:extLst>
          </p:cNvPr>
          <p:cNvSpPr txBox="1">
            <a:spLocks/>
          </p:cNvSpPr>
          <p:nvPr/>
        </p:nvSpPr>
        <p:spPr>
          <a:xfrm>
            <a:off x="63274" y="2947835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3" name="Google Shape;14556;p38">
            <a:extLst>
              <a:ext uri="{FF2B5EF4-FFF2-40B4-BE49-F238E27FC236}">
                <a16:creationId xmlns:a16="http://schemas.microsoft.com/office/drawing/2014/main" id="{E5F67413-5BF6-98CB-352C-65DA01D3B225}"/>
              </a:ext>
            </a:extLst>
          </p:cNvPr>
          <p:cNvSpPr txBox="1">
            <a:spLocks/>
          </p:cNvSpPr>
          <p:nvPr/>
        </p:nvSpPr>
        <p:spPr>
          <a:xfrm>
            <a:off x="171329" y="2021471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Task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91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r>
              <a:rPr lang="en-US" dirty="0"/>
              <a:t>.</a:t>
            </a:r>
            <a:r>
              <a:rPr lang="zh-TW" altLang="en-US" dirty="0"/>
              <a:t> </a:t>
            </a:r>
            <a:r>
              <a:rPr lang="en-US" altLang="zh-TW" sz="2400" dirty="0"/>
              <a:t>Practice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6531037" y="46940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C1F5FDA6-9C49-DD36-F525-C4F7E41487C7}"/>
              </a:ext>
            </a:extLst>
          </p:cNvPr>
          <p:cNvSpPr/>
          <p:nvPr/>
        </p:nvSpPr>
        <p:spPr>
          <a:xfrm>
            <a:off x="2662084" y="1791929"/>
            <a:ext cx="4151671" cy="22270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B81C5CE1-4F73-1543-D635-448BD376B222}"/>
              </a:ext>
            </a:extLst>
          </p:cNvPr>
          <p:cNvCxnSpPr>
            <a:cxnSpLocks/>
          </p:cNvCxnSpPr>
          <p:nvPr/>
        </p:nvCxnSpPr>
        <p:spPr>
          <a:xfrm flipH="1">
            <a:off x="2662084" y="1608316"/>
            <a:ext cx="4151671" cy="0"/>
          </a:xfrm>
          <a:prstGeom prst="straightConnector1">
            <a:avLst/>
          </a:prstGeom>
          <a:ln w="57150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84B109BC-91E0-23DE-FDE5-60CC5BB3BDDE}"/>
              </a:ext>
            </a:extLst>
          </p:cNvPr>
          <p:cNvCxnSpPr>
            <a:cxnSpLocks/>
          </p:cNvCxnSpPr>
          <p:nvPr/>
        </p:nvCxnSpPr>
        <p:spPr>
          <a:xfrm flipV="1">
            <a:off x="2448232" y="1791929"/>
            <a:ext cx="0" cy="2410619"/>
          </a:xfrm>
          <a:prstGeom prst="straightConnector1">
            <a:avLst/>
          </a:prstGeom>
          <a:ln w="57150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Google Shape;14556;p38">
            <a:extLst>
              <a:ext uri="{FF2B5EF4-FFF2-40B4-BE49-F238E27FC236}">
                <a16:creationId xmlns:a16="http://schemas.microsoft.com/office/drawing/2014/main" id="{1F6FDA07-FCC7-CB92-BA94-D2269103022C}"/>
              </a:ext>
            </a:extLst>
          </p:cNvPr>
          <p:cNvSpPr txBox="1">
            <a:spLocks/>
          </p:cNvSpPr>
          <p:nvPr/>
        </p:nvSpPr>
        <p:spPr>
          <a:xfrm>
            <a:off x="1610502" y="1201337"/>
            <a:ext cx="105158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(0,0)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4" name="Google Shape;14556;p38">
            <a:extLst>
              <a:ext uri="{FF2B5EF4-FFF2-40B4-BE49-F238E27FC236}">
                <a16:creationId xmlns:a16="http://schemas.microsoft.com/office/drawing/2014/main" id="{C8226458-201A-B5DC-C6F9-13318371E34E}"/>
              </a:ext>
            </a:extLst>
          </p:cNvPr>
          <p:cNvSpPr txBox="1">
            <a:spLocks/>
          </p:cNvSpPr>
          <p:nvPr/>
        </p:nvSpPr>
        <p:spPr>
          <a:xfrm>
            <a:off x="6531037" y="1060551"/>
            <a:ext cx="1231490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(128,0)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5" name="Google Shape;14556;p38">
            <a:extLst>
              <a:ext uri="{FF2B5EF4-FFF2-40B4-BE49-F238E27FC236}">
                <a16:creationId xmlns:a16="http://schemas.microsoft.com/office/drawing/2014/main" id="{A2E1AD10-48BD-8DC9-4CFB-6A40D8DD97DB}"/>
              </a:ext>
            </a:extLst>
          </p:cNvPr>
          <p:cNvSpPr txBox="1">
            <a:spLocks/>
          </p:cNvSpPr>
          <p:nvPr/>
        </p:nvSpPr>
        <p:spPr>
          <a:xfrm>
            <a:off x="1216742" y="4103740"/>
            <a:ext cx="1231490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(0,7)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6" name="Google Shape;14556;p38">
            <a:extLst>
              <a:ext uri="{FF2B5EF4-FFF2-40B4-BE49-F238E27FC236}">
                <a16:creationId xmlns:a16="http://schemas.microsoft.com/office/drawing/2014/main" id="{904ECAC9-3F1C-AAEB-ACC0-A3D0A42FA262}"/>
              </a:ext>
            </a:extLst>
          </p:cNvPr>
          <p:cNvSpPr txBox="1">
            <a:spLocks/>
          </p:cNvSpPr>
          <p:nvPr/>
        </p:nvSpPr>
        <p:spPr>
          <a:xfrm>
            <a:off x="6574208" y="4107428"/>
            <a:ext cx="1375308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(128,7)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8" name="心形 37">
            <a:extLst>
              <a:ext uri="{FF2B5EF4-FFF2-40B4-BE49-F238E27FC236}">
                <a16:creationId xmlns:a16="http://schemas.microsoft.com/office/drawing/2014/main" id="{5F2B2E4F-2DC1-7AFD-D805-D58DB4D43E1C}"/>
              </a:ext>
            </a:extLst>
          </p:cNvPr>
          <p:cNvSpPr/>
          <p:nvPr/>
        </p:nvSpPr>
        <p:spPr>
          <a:xfrm>
            <a:off x="2934929" y="2015296"/>
            <a:ext cx="258095" cy="235975"/>
          </a:xfrm>
          <a:prstGeom prst="hear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A6E89E7D-0879-9221-81FA-F840CA61CE45}"/>
              </a:ext>
            </a:extLst>
          </p:cNvPr>
          <p:cNvSpPr txBox="1">
            <a:spLocks/>
          </p:cNvSpPr>
          <p:nvPr/>
        </p:nvSpPr>
        <p:spPr>
          <a:xfrm>
            <a:off x="63274" y="2488235"/>
            <a:ext cx="2276900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switch heart</a:t>
            </a:r>
            <a:endParaRPr lang="en-US" dirty="0"/>
          </a:p>
        </p:txBody>
      </p:sp>
      <p:sp>
        <p:nvSpPr>
          <p:cNvPr id="22" name="Google Shape;14556;p38">
            <a:extLst>
              <a:ext uri="{FF2B5EF4-FFF2-40B4-BE49-F238E27FC236}">
                <a16:creationId xmlns:a16="http://schemas.microsoft.com/office/drawing/2014/main" id="{13689221-5204-1E43-FE51-C626C001CEA6}"/>
              </a:ext>
            </a:extLst>
          </p:cNvPr>
          <p:cNvSpPr txBox="1">
            <a:spLocks/>
          </p:cNvSpPr>
          <p:nvPr/>
        </p:nvSpPr>
        <p:spPr>
          <a:xfrm>
            <a:off x="63274" y="2947835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3" name="Google Shape;14556;p38">
            <a:extLst>
              <a:ext uri="{FF2B5EF4-FFF2-40B4-BE49-F238E27FC236}">
                <a16:creationId xmlns:a16="http://schemas.microsoft.com/office/drawing/2014/main" id="{E5F67413-5BF6-98CB-352C-65DA01D3B225}"/>
              </a:ext>
            </a:extLst>
          </p:cNvPr>
          <p:cNvSpPr txBox="1">
            <a:spLocks/>
          </p:cNvSpPr>
          <p:nvPr/>
        </p:nvSpPr>
        <p:spPr>
          <a:xfrm>
            <a:off x="171329" y="2021471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Task :</a:t>
            </a:r>
            <a:endParaRPr lang="en-US" dirty="0"/>
          </a:p>
        </p:txBody>
      </p:sp>
      <p:sp>
        <p:nvSpPr>
          <p:cNvPr id="19" name="心形 18">
            <a:extLst>
              <a:ext uri="{FF2B5EF4-FFF2-40B4-BE49-F238E27FC236}">
                <a16:creationId xmlns:a16="http://schemas.microsoft.com/office/drawing/2014/main" id="{007FDA8F-1813-F27E-0D9A-4FBCC711694B}"/>
              </a:ext>
            </a:extLst>
          </p:cNvPr>
          <p:cNvSpPr/>
          <p:nvPr/>
        </p:nvSpPr>
        <p:spPr>
          <a:xfrm>
            <a:off x="2998839" y="2015295"/>
            <a:ext cx="258095" cy="235975"/>
          </a:xfrm>
          <a:prstGeom prst="hear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14556;p38">
            <a:extLst>
              <a:ext uri="{FF2B5EF4-FFF2-40B4-BE49-F238E27FC236}">
                <a16:creationId xmlns:a16="http://schemas.microsoft.com/office/drawing/2014/main" id="{4834230C-CEAC-02E1-6F85-4CE0271F7F5A}"/>
              </a:ext>
            </a:extLst>
          </p:cNvPr>
          <p:cNvSpPr txBox="1">
            <a:spLocks/>
          </p:cNvSpPr>
          <p:nvPr/>
        </p:nvSpPr>
        <p:spPr>
          <a:xfrm>
            <a:off x="62147" y="2841605"/>
            <a:ext cx="2276900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Blink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24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r>
              <a:rPr lang="en-US" dirty="0"/>
              <a:t>.</a:t>
            </a:r>
            <a:r>
              <a:rPr lang="zh-TW" altLang="en-US" dirty="0"/>
              <a:t> </a:t>
            </a:r>
            <a:r>
              <a:rPr lang="en-US" altLang="zh-TW" sz="2400" dirty="0"/>
              <a:t>Practice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6531037" y="46940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C1F5FDA6-9C49-DD36-F525-C4F7E41487C7}"/>
              </a:ext>
            </a:extLst>
          </p:cNvPr>
          <p:cNvSpPr/>
          <p:nvPr/>
        </p:nvSpPr>
        <p:spPr>
          <a:xfrm>
            <a:off x="2662084" y="1791929"/>
            <a:ext cx="4151671" cy="22270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B81C5CE1-4F73-1543-D635-448BD376B222}"/>
              </a:ext>
            </a:extLst>
          </p:cNvPr>
          <p:cNvCxnSpPr>
            <a:cxnSpLocks/>
          </p:cNvCxnSpPr>
          <p:nvPr/>
        </p:nvCxnSpPr>
        <p:spPr>
          <a:xfrm flipH="1">
            <a:off x="2662084" y="1608316"/>
            <a:ext cx="4151671" cy="0"/>
          </a:xfrm>
          <a:prstGeom prst="straightConnector1">
            <a:avLst/>
          </a:prstGeom>
          <a:ln w="57150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84B109BC-91E0-23DE-FDE5-60CC5BB3BDDE}"/>
              </a:ext>
            </a:extLst>
          </p:cNvPr>
          <p:cNvCxnSpPr>
            <a:cxnSpLocks/>
          </p:cNvCxnSpPr>
          <p:nvPr/>
        </p:nvCxnSpPr>
        <p:spPr>
          <a:xfrm flipV="1">
            <a:off x="2448232" y="1791929"/>
            <a:ext cx="0" cy="2410619"/>
          </a:xfrm>
          <a:prstGeom prst="straightConnector1">
            <a:avLst/>
          </a:prstGeom>
          <a:ln w="57150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Google Shape;14556;p38">
            <a:extLst>
              <a:ext uri="{FF2B5EF4-FFF2-40B4-BE49-F238E27FC236}">
                <a16:creationId xmlns:a16="http://schemas.microsoft.com/office/drawing/2014/main" id="{1F6FDA07-FCC7-CB92-BA94-D2269103022C}"/>
              </a:ext>
            </a:extLst>
          </p:cNvPr>
          <p:cNvSpPr txBox="1">
            <a:spLocks/>
          </p:cNvSpPr>
          <p:nvPr/>
        </p:nvSpPr>
        <p:spPr>
          <a:xfrm>
            <a:off x="1610502" y="1201337"/>
            <a:ext cx="105158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(0,0)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4" name="Google Shape;14556;p38">
            <a:extLst>
              <a:ext uri="{FF2B5EF4-FFF2-40B4-BE49-F238E27FC236}">
                <a16:creationId xmlns:a16="http://schemas.microsoft.com/office/drawing/2014/main" id="{C8226458-201A-B5DC-C6F9-13318371E34E}"/>
              </a:ext>
            </a:extLst>
          </p:cNvPr>
          <p:cNvSpPr txBox="1">
            <a:spLocks/>
          </p:cNvSpPr>
          <p:nvPr/>
        </p:nvSpPr>
        <p:spPr>
          <a:xfrm>
            <a:off x="6531037" y="1060551"/>
            <a:ext cx="1231490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(128,0)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6" name="Google Shape;14556;p38">
            <a:extLst>
              <a:ext uri="{FF2B5EF4-FFF2-40B4-BE49-F238E27FC236}">
                <a16:creationId xmlns:a16="http://schemas.microsoft.com/office/drawing/2014/main" id="{904ECAC9-3F1C-AAEB-ACC0-A3D0A42FA262}"/>
              </a:ext>
            </a:extLst>
          </p:cNvPr>
          <p:cNvSpPr txBox="1">
            <a:spLocks/>
          </p:cNvSpPr>
          <p:nvPr/>
        </p:nvSpPr>
        <p:spPr>
          <a:xfrm>
            <a:off x="6574208" y="4107428"/>
            <a:ext cx="1375308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(128,7)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2C5085E-DE32-E499-7979-377E21BBB03C}"/>
              </a:ext>
            </a:extLst>
          </p:cNvPr>
          <p:cNvSpPr txBox="1"/>
          <p:nvPr/>
        </p:nvSpPr>
        <p:spPr>
          <a:xfrm>
            <a:off x="3584412" y="3605002"/>
            <a:ext cx="347045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rgbClr val="FFFFFF"/>
                </a:solidFill>
              </a:rPr>
              <a:t>CCJ, Happy Birthday !</a:t>
            </a:r>
            <a:endParaRPr lang="en-US" sz="1800" b="1" dirty="0">
              <a:solidFill>
                <a:srgbClr val="FFFFFF"/>
              </a:solidFill>
            </a:endParaRPr>
          </a:p>
        </p:txBody>
      </p:sp>
      <p:sp>
        <p:nvSpPr>
          <p:cNvPr id="23" name="Google Shape;14556;p38">
            <a:extLst>
              <a:ext uri="{FF2B5EF4-FFF2-40B4-BE49-F238E27FC236}">
                <a16:creationId xmlns:a16="http://schemas.microsoft.com/office/drawing/2014/main" id="{D7D4513F-DF64-7DE8-9732-BA27BCFD7A67}"/>
              </a:ext>
            </a:extLst>
          </p:cNvPr>
          <p:cNvSpPr txBox="1">
            <a:spLocks/>
          </p:cNvSpPr>
          <p:nvPr/>
        </p:nvSpPr>
        <p:spPr>
          <a:xfrm>
            <a:off x="63274" y="2488235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Draw Text</a:t>
            </a:r>
            <a:endParaRPr lang="en-US" dirty="0"/>
          </a:p>
        </p:txBody>
      </p:sp>
      <p:sp>
        <p:nvSpPr>
          <p:cNvPr id="25" name="Google Shape;14556;p38">
            <a:extLst>
              <a:ext uri="{FF2B5EF4-FFF2-40B4-BE49-F238E27FC236}">
                <a16:creationId xmlns:a16="http://schemas.microsoft.com/office/drawing/2014/main" id="{E167301C-2AB1-66C7-C353-D6EA228F65B6}"/>
              </a:ext>
            </a:extLst>
          </p:cNvPr>
          <p:cNvSpPr txBox="1">
            <a:spLocks/>
          </p:cNvSpPr>
          <p:nvPr/>
        </p:nvSpPr>
        <p:spPr>
          <a:xfrm>
            <a:off x="171329" y="2021471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Task :</a:t>
            </a:r>
            <a:endParaRPr lang="en-US" dirty="0"/>
          </a:p>
        </p:txBody>
      </p:sp>
      <p:sp>
        <p:nvSpPr>
          <p:cNvPr id="26" name="Google Shape;14556;p38">
            <a:extLst>
              <a:ext uri="{FF2B5EF4-FFF2-40B4-BE49-F238E27FC236}">
                <a16:creationId xmlns:a16="http://schemas.microsoft.com/office/drawing/2014/main" id="{2C987DB6-8F57-BD6F-08E0-E82F2ABBEAFE}"/>
              </a:ext>
            </a:extLst>
          </p:cNvPr>
          <p:cNvSpPr txBox="1">
            <a:spLocks/>
          </p:cNvSpPr>
          <p:nvPr/>
        </p:nvSpPr>
        <p:spPr>
          <a:xfrm>
            <a:off x="3055473" y="3289440"/>
            <a:ext cx="786480" cy="36493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1800" b="1" dirty="0">
                <a:solidFill>
                  <a:srgbClr val="FFFFFF"/>
                </a:solidFill>
                <a:latin typeface="Taipei Sans TC Beta" pitchFamily="2" charset="-120"/>
                <a:ea typeface="Taipei Sans TC Beta" pitchFamily="2" charset="-120"/>
              </a:rPr>
              <a:t>(0,7)</a:t>
            </a:r>
            <a:endParaRPr lang="en-US" sz="1800" b="1" dirty="0">
              <a:solidFill>
                <a:srgbClr val="FFFFFF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7" name="心形 26">
            <a:extLst>
              <a:ext uri="{FF2B5EF4-FFF2-40B4-BE49-F238E27FC236}">
                <a16:creationId xmlns:a16="http://schemas.microsoft.com/office/drawing/2014/main" id="{2CFA9E84-6E4E-9691-052F-AB456A86BF9C}"/>
              </a:ext>
            </a:extLst>
          </p:cNvPr>
          <p:cNvSpPr/>
          <p:nvPr/>
        </p:nvSpPr>
        <p:spPr>
          <a:xfrm>
            <a:off x="2934929" y="2015296"/>
            <a:ext cx="258095" cy="235975"/>
          </a:xfrm>
          <a:prstGeom prst="hear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心形 28">
            <a:extLst>
              <a:ext uri="{FF2B5EF4-FFF2-40B4-BE49-F238E27FC236}">
                <a16:creationId xmlns:a16="http://schemas.microsoft.com/office/drawing/2014/main" id="{849D60A8-0466-3217-7495-65E26E6E546D}"/>
              </a:ext>
            </a:extLst>
          </p:cNvPr>
          <p:cNvSpPr/>
          <p:nvPr/>
        </p:nvSpPr>
        <p:spPr>
          <a:xfrm>
            <a:off x="2998839" y="1971047"/>
            <a:ext cx="334296" cy="324467"/>
          </a:xfrm>
          <a:prstGeom prst="hear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82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r>
              <a:rPr lang="en-US" dirty="0"/>
              <a:t>.</a:t>
            </a:r>
            <a:r>
              <a:rPr lang="zh-TW" altLang="en-US" dirty="0"/>
              <a:t> </a:t>
            </a:r>
            <a:r>
              <a:rPr lang="en-US" altLang="zh-TW" sz="2400" dirty="0"/>
              <a:t>Practice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6531037" y="46940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C1F5FDA6-9C49-DD36-F525-C4F7E41487C7}"/>
              </a:ext>
            </a:extLst>
          </p:cNvPr>
          <p:cNvSpPr/>
          <p:nvPr/>
        </p:nvSpPr>
        <p:spPr>
          <a:xfrm>
            <a:off x="2662084" y="1791929"/>
            <a:ext cx="4151671" cy="22270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B81C5CE1-4F73-1543-D635-448BD376B222}"/>
              </a:ext>
            </a:extLst>
          </p:cNvPr>
          <p:cNvCxnSpPr>
            <a:cxnSpLocks/>
          </p:cNvCxnSpPr>
          <p:nvPr/>
        </p:nvCxnSpPr>
        <p:spPr>
          <a:xfrm flipH="1">
            <a:off x="2662084" y="1608316"/>
            <a:ext cx="4151671" cy="0"/>
          </a:xfrm>
          <a:prstGeom prst="straightConnector1">
            <a:avLst/>
          </a:prstGeom>
          <a:ln w="57150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84B109BC-91E0-23DE-FDE5-60CC5BB3BDDE}"/>
              </a:ext>
            </a:extLst>
          </p:cNvPr>
          <p:cNvCxnSpPr>
            <a:cxnSpLocks/>
          </p:cNvCxnSpPr>
          <p:nvPr/>
        </p:nvCxnSpPr>
        <p:spPr>
          <a:xfrm flipV="1">
            <a:off x="2448232" y="1791929"/>
            <a:ext cx="0" cy="2410619"/>
          </a:xfrm>
          <a:prstGeom prst="straightConnector1">
            <a:avLst/>
          </a:prstGeom>
          <a:ln w="57150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Google Shape;14556;p38">
            <a:extLst>
              <a:ext uri="{FF2B5EF4-FFF2-40B4-BE49-F238E27FC236}">
                <a16:creationId xmlns:a16="http://schemas.microsoft.com/office/drawing/2014/main" id="{1F6FDA07-FCC7-CB92-BA94-D2269103022C}"/>
              </a:ext>
            </a:extLst>
          </p:cNvPr>
          <p:cNvSpPr txBox="1">
            <a:spLocks/>
          </p:cNvSpPr>
          <p:nvPr/>
        </p:nvSpPr>
        <p:spPr>
          <a:xfrm>
            <a:off x="1610502" y="1201337"/>
            <a:ext cx="105158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(0,0)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4" name="Google Shape;14556;p38">
            <a:extLst>
              <a:ext uri="{FF2B5EF4-FFF2-40B4-BE49-F238E27FC236}">
                <a16:creationId xmlns:a16="http://schemas.microsoft.com/office/drawing/2014/main" id="{C8226458-201A-B5DC-C6F9-13318371E34E}"/>
              </a:ext>
            </a:extLst>
          </p:cNvPr>
          <p:cNvSpPr txBox="1">
            <a:spLocks/>
          </p:cNvSpPr>
          <p:nvPr/>
        </p:nvSpPr>
        <p:spPr>
          <a:xfrm>
            <a:off x="6531037" y="1060551"/>
            <a:ext cx="1231490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(128,0)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6" name="Google Shape;14556;p38">
            <a:extLst>
              <a:ext uri="{FF2B5EF4-FFF2-40B4-BE49-F238E27FC236}">
                <a16:creationId xmlns:a16="http://schemas.microsoft.com/office/drawing/2014/main" id="{904ECAC9-3F1C-AAEB-ACC0-A3D0A42FA262}"/>
              </a:ext>
            </a:extLst>
          </p:cNvPr>
          <p:cNvSpPr txBox="1">
            <a:spLocks/>
          </p:cNvSpPr>
          <p:nvPr/>
        </p:nvSpPr>
        <p:spPr>
          <a:xfrm>
            <a:off x="6574208" y="4107428"/>
            <a:ext cx="1375308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(128,7)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2C5085E-DE32-E499-7979-377E21BBB03C}"/>
              </a:ext>
            </a:extLst>
          </p:cNvPr>
          <p:cNvSpPr txBox="1"/>
          <p:nvPr/>
        </p:nvSpPr>
        <p:spPr>
          <a:xfrm>
            <a:off x="3584412" y="3605002"/>
            <a:ext cx="347045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rgbClr val="FFFFFF"/>
                </a:solidFill>
              </a:rPr>
              <a:t>CCJ, Happy Birthday !</a:t>
            </a:r>
            <a:endParaRPr lang="en-US" sz="1800" b="1" dirty="0">
              <a:solidFill>
                <a:srgbClr val="FFFFFF"/>
              </a:solidFill>
            </a:endParaRPr>
          </a:p>
        </p:txBody>
      </p:sp>
      <p:sp>
        <p:nvSpPr>
          <p:cNvPr id="23" name="Google Shape;14556;p38">
            <a:extLst>
              <a:ext uri="{FF2B5EF4-FFF2-40B4-BE49-F238E27FC236}">
                <a16:creationId xmlns:a16="http://schemas.microsoft.com/office/drawing/2014/main" id="{D7D4513F-DF64-7DE8-9732-BA27BCFD7A67}"/>
              </a:ext>
            </a:extLst>
          </p:cNvPr>
          <p:cNvSpPr txBox="1">
            <a:spLocks/>
          </p:cNvSpPr>
          <p:nvPr/>
        </p:nvSpPr>
        <p:spPr>
          <a:xfrm>
            <a:off x="171329" y="2597215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Taipei Sans TC Beta" pitchFamily="2" charset="-120"/>
                <a:ea typeface="Taipei Sans TC Beta" pitchFamily="2" charset="-120"/>
              </a:rPr>
              <a:t>Draw 2 blinking</a:t>
            </a:r>
          </a:p>
          <a:p>
            <a:r>
              <a:rPr lang="en-US" sz="2000" b="1" dirty="0">
                <a:latin typeface="Taipei Sans TC Beta" pitchFamily="2" charset="-120"/>
                <a:ea typeface="Taipei Sans TC Beta" pitchFamily="2" charset="-120"/>
              </a:rPr>
              <a:t>heart</a:t>
            </a:r>
            <a:endParaRPr lang="en-US" sz="1100" dirty="0"/>
          </a:p>
        </p:txBody>
      </p:sp>
      <p:sp>
        <p:nvSpPr>
          <p:cNvPr id="25" name="Google Shape;14556;p38">
            <a:extLst>
              <a:ext uri="{FF2B5EF4-FFF2-40B4-BE49-F238E27FC236}">
                <a16:creationId xmlns:a16="http://schemas.microsoft.com/office/drawing/2014/main" id="{E167301C-2AB1-66C7-C353-D6EA228F65B6}"/>
              </a:ext>
            </a:extLst>
          </p:cNvPr>
          <p:cNvSpPr txBox="1">
            <a:spLocks/>
          </p:cNvSpPr>
          <p:nvPr/>
        </p:nvSpPr>
        <p:spPr>
          <a:xfrm>
            <a:off x="171329" y="2021471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Task :</a:t>
            </a:r>
            <a:endParaRPr lang="en-US" dirty="0"/>
          </a:p>
        </p:txBody>
      </p:sp>
      <p:sp>
        <p:nvSpPr>
          <p:cNvPr id="26" name="Google Shape;14556;p38">
            <a:extLst>
              <a:ext uri="{FF2B5EF4-FFF2-40B4-BE49-F238E27FC236}">
                <a16:creationId xmlns:a16="http://schemas.microsoft.com/office/drawing/2014/main" id="{2C987DB6-8F57-BD6F-08E0-E82F2ABBEAFE}"/>
              </a:ext>
            </a:extLst>
          </p:cNvPr>
          <p:cNvSpPr txBox="1">
            <a:spLocks/>
          </p:cNvSpPr>
          <p:nvPr/>
        </p:nvSpPr>
        <p:spPr>
          <a:xfrm>
            <a:off x="3055473" y="3289440"/>
            <a:ext cx="786480" cy="36493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1800" b="1" dirty="0">
                <a:solidFill>
                  <a:srgbClr val="FFFFFF"/>
                </a:solidFill>
                <a:latin typeface="Taipei Sans TC Beta" pitchFamily="2" charset="-120"/>
                <a:ea typeface="Taipei Sans TC Beta" pitchFamily="2" charset="-120"/>
              </a:rPr>
              <a:t>(0,7)</a:t>
            </a:r>
            <a:endParaRPr lang="en-US" sz="1800" b="1" dirty="0">
              <a:solidFill>
                <a:srgbClr val="FFFFFF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7" name="心形 26">
            <a:extLst>
              <a:ext uri="{FF2B5EF4-FFF2-40B4-BE49-F238E27FC236}">
                <a16:creationId xmlns:a16="http://schemas.microsoft.com/office/drawing/2014/main" id="{2CFA9E84-6E4E-9691-052F-AB456A86BF9C}"/>
              </a:ext>
            </a:extLst>
          </p:cNvPr>
          <p:cNvSpPr/>
          <p:nvPr/>
        </p:nvSpPr>
        <p:spPr>
          <a:xfrm>
            <a:off x="2934929" y="2015296"/>
            <a:ext cx="258095" cy="235975"/>
          </a:xfrm>
          <a:prstGeom prst="hear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心形 28">
            <a:extLst>
              <a:ext uri="{FF2B5EF4-FFF2-40B4-BE49-F238E27FC236}">
                <a16:creationId xmlns:a16="http://schemas.microsoft.com/office/drawing/2014/main" id="{849D60A8-0466-3217-7495-65E26E6E546D}"/>
              </a:ext>
            </a:extLst>
          </p:cNvPr>
          <p:cNvSpPr/>
          <p:nvPr/>
        </p:nvSpPr>
        <p:spPr>
          <a:xfrm>
            <a:off x="2998839" y="1971047"/>
            <a:ext cx="334296" cy="324467"/>
          </a:xfrm>
          <a:prstGeom prst="hear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心形 20">
            <a:extLst>
              <a:ext uri="{FF2B5EF4-FFF2-40B4-BE49-F238E27FC236}">
                <a16:creationId xmlns:a16="http://schemas.microsoft.com/office/drawing/2014/main" id="{74EAFDC3-9EBB-AD89-DDBB-082A991D121B}"/>
              </a:ext>
            </a:extLst>
          </p:cNvPr>
          <p:cNvSpPr/>
          <p:nvPr/>
        </p:nvSpPr>
        <p:spPr>
          <a:xfrm>
            <a:off x="3443747" y="2024810"/>
            <a:ext cx="258095" cy="235975"/>
          </a:xfrm>
          <a:prstGeom prst="hear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心形 21">
            <a:extLst>
              <a:ext uri="{FF2B5EF4-FFF2-40B4-BE49-F238E27FC236}">
                <a16:creationId xmlns:a16="http://schemas.microsoft.com/office/drawing/2014/main" id="{41541EE8-00B3-49C9-62FB-9E24DFF37EB3}"/>
              </a:ext>
            </a:extLst>
          </p:cNvPr>
          <p:cNvSpPr/>
          <p:nvPr/>
        </p:nvSpPr>
        <p:spPr>
          <a:xfrm>
            <a:off x="3507657" y="1980561"/>
            <a:ext cx="334296" cy="324467"/>
          </a:xfrm>
          <a:prstGeom prst="hear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39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r>
              <a:rPr lang="en-US" dirty="0"/>
              <a:t>.</a:t>
            </a:r>
            <a:r>
              <a:rPr lang="zh-TW" altLang="en-US" dirty="0"/>
              <a:t> </a:t>
            </a:r>
            <a:r>
              <a:rPr lang="en-US" altLang="zh-TW" sz="2400" dirty="0"/>
              <a:t>Practice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6531037" y="46940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C1F5FDA6-9C49-DD36-F525-C4F7E41487C7}"/>
              </a:ext>
            </a:extLst>
          </p:cNvPr>
          <p:cNvSpPr/>
          <p:nvPr/>
        </p:nvSpPr>
        <p:spPr>
          <a:xfrm>
            <a:off x="2662084" y="1791929"/>
            <a:ext cx="4151671" cy="22270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B81C5CE1-4F73-1543-D635-448BD376B222}"/>
              </a:ext>
            </a:extLst>
          </p:cNvPr>
          <p:cNvCxnSpPr>
            <a:cxnSpLocks/>
          </p:cNvCxnSpPr>
          <p:nvPr/>
        </p:nvCxnSpPr>
        <p:spPr>
          <a:xfrm flipH="1">
            <a:off x="2662084" y="1608316"/>
            <a:ext cx="4151671" cy="0"/>
          </a:xfrm>
          <a:prstGeom prst="straightConnector1">
            <a:avLst/>
          </a:prstGeom>
          <a:ln w="57150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84B109BC-91E0-23DE-FDE5-60CC5BB3BDDE}"/>
              </a:ext>
            </a:extLst>
          </p:cNvPr>
          <p:cNvCxnSpPr>
            <a:cxnSpLocks/>
          </p:cNvCxnSpPr>
          <p:nvPr/>
        </p:nvCxnSpPr>
        <p:spPr>
          <a:xfrm flipV="1">
            <a:off x="2448232" y="1791929"/>
            <a:ext cx="0" cy="2410619"/>
          </a:xfrm>
          <a:prstGeom prst="straightConnector1">
            <a:avLst/>
          </a:prstGeom>
          <a:ln w="57150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Google Shape;14556;p38">
            <a:extLst>
              <a:ext uri="{FF2B5EF4-FFF2-40B4-BE49-F238E27FC236}">
                <a16:creationId xmlns:a16="http://schemas.microsoft.com/office/drawing/2014/main" id="{1F6FDA07-FCC7-CB92-BA94-D2269103022C}"/>
              </a:ext>
            </a:extLst>
          </p:cNvPr>
          <p:cNvSpPr txBox="1">
            <a:spLocks/>
          </p:cNvSpPr>
          <p:nvPr/>
        </p:nvSpPr>
        <p:spPr>
          <a:xfrm>
            <a:off x="1610502" y="1201337"/>
            <a:ext cx="105158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(0,0)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4" name="Google Shape;14556;p38">
            <a:extLst>
              <a:ext uri="{FF2B5EF4-FFF2-40B4-BE49-F238E27FC236}">
                <a16:creationId xmlns:a16="http://schemas.microsoft.com/office/drawing/2014/main" id="{C8226458-201A-B5DC-C6F9-13318371E34E}"/>
              </a:ext>
            </a:extLst>
          </p:cNvPr>
          <p:cNvSpPr txBox="1">
            <a:spLocks/>
          </p:cNvSpPr>
          <p:nvPr/>
        </p:nvSpPr>
        <p:spPr>
          <a:xfrm>
            <a:off x="6531037" y="1060551"/>
            <a:ext cx="1231490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(128,0)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6" name="Google Shape;14556;p38">
            <a:extLst>
              <a:ext uri="{FF2B5EF4-FFF2-40B4-BE49-F238E27FC236}">
                <a16:creationId xmlns:a16="http://schemas.microsoft.com/office/drawing/2014/main" id="{904ECAC9-3F1C-AAEB-ACC0-A3D0A42FA262}"/>
              </a:ext>
            </a:extLst>
          </p:cNvPr>
          <p:cNvSpPr txBox="1">
            <a:spLocks/>
          </p:cNvSpPr>
          <p:nvPr/>
        </p:nvSpPr>
        <p:spPr>
          <a:xfrm>
            <a:off x="6574208" y="4107428"/>
            <a:ext cx="1375308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(128,7)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2C5085E-DE32-E499-7979-377E21BBB03C}"/>
              </a:ext>
            </a:extLst>
          </p:cNvPr>
          <p:cNvSpPr txBox="1"/>
          <p:nvPr/>
        </p:nvSpPr>
        <p:spPr>
          <a:xfrm>
            <a:off x="3584412" y="3605002"/>
            <a:ext cx="347045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rgbClr val="FFFFFF"/>
                </a:solidFill>
              </a:rPr>
              <a:t>CCJ, Happy Birthday !</a:t>
            </a:r>
            <a:endParaRPr lang="en-US" sz="1800" b="1" dirty="0">
              <a:solidFill>
                <a:srgbClr val="FFFFFF"/>
              </a:solidFill>
            </a:endParaRPr>
          </a:p>
        </p:txBody>
      </p:sp>
      <p:sp>
        <p:nvSpPr>
          <p:cNvPr id="23" name="Google Shape;14556;p38">
            <a:extLst>
              <a:ext uri="{FF2B5EF4-FFF2-40B4-BE49-F238E27FC236}">
                <a16:creationId xmlns:a16="http://schemas.microsoft.com/office/drawing/2014/main" id="{D7D4513F-DF64-7DE8-9732-BA27BCFD7A67}"/>
              </a:ext>
            </a:extLst>
          </p:cNvPr>
          <p:cNvSpPr txBox="1">
            <a:spLocks/>
          </p:cNvSpPr>
          <p:nvPr/>
        </p:nvSpPr>
        <p:spPr>
          <a:xfrm>
            <a:off x="171329" y="2597215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Taipei Sans TC Beta" pitchFamily="2" charset="-120"/>
                <a:ea typeface="Taipei Sans TC Beta" pitchFamily="2" charset="-120"/>
              </a:rPr>
              <a:t>Make it diagonal</a:t>
            </a:r>
            <a:endParaRPr lang="en-US" sz="1100" dirty="0"/>
          </a:p>
        </p:txBody>
      </p:sp>
      <p:sp>
        <p:nvSpPr>
          <p:cNvPr id="25" name="Google Shape;14556;p38">
            <a:extLst>
              <a:ext uri="{FF2B5EF4-FFF2-40B4-BE49-F238E27FC236}">
                <a16:creationId xmlns:a16="http://schemas.microsoft.com/office/drawing/2014/main" id="{E167301C-2AB1-66C7-C353-D6EA228F65B6}"/>
              </a:ext>
            </a:extLst>
          </p:cNvPr>
          <p:cNvSpPr txBox="1">
            <a:spLocks/>
          </p:cNvSpPr>
          <p:nvPr/>
        </p:nvSpPr>
        <p:spPr>
          <a:xfrm>
            <a:off x="171329" y="2021471"/>
            <a:ext cx="216884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Task :</a:t>
            </a:r>
            <a:endParaRPr lang="en-US" dirty="0"/>
          </a:p>
        </p:txBody>
      </p:sp>
      <p:sp>
        <p:nvSpPr>
          <p:cNvPr id="26" name="Google Shape;14556;p38">
            <a:extLst>
              <a:ext uri="{FF2B5EF4-FFF2-40B4-BE49-F238E27FC236}">
                <a16:creationId xmlns:a16="http://schemas.microsoft.com/office/drawing/2014/main" id="{2C987DB6-8F57-BD6F-08E0-E82F2ABBEAFE}"/>
              </a:ext>
            </a:extLst>
          </p:cNvPr>
          <p:cNvSpPr txBox="1">
            <a:spLocks/>
          </p:cNvSpPr>
          <p:nvPr/>
        </p:nvSpPr>
        <p:spPr>
          <a:xfrm>
            <a:off x="3055473" y="3289440"/>
            <a:ext cx="786480" cy="36493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1800" b="1" dirty="0">
                <a:solidFill>
                  <a:srgbClr val="FFFFFF"/>
                </a:solidFill>
                <a:latin typeface="Taipei Sans TC Beta" pitchFamily="2" charset="-120"/>
                <a:ea typeface="Taipei Sans TC Beta" pitchFamily="2" charset="-120"/>
              </a:rPr>
              <a:t>(0,7)</a:t>
            </a:r>
            <a:endParaRPr lang="en-US" sz="1800" b="1" dirty="0">
              <a:solidFill>
                <a:srgbClr val="FFFFFF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7" name="心形 26">
            <a:extLst>
              <a:ext uri="{FF2B5EF4-FFF2-40B4-BE49-F238E27FC236}">
                <a16:creationId xmlns:a16="http://schemas.microsoft.com/office/drawing/2014/main" id="{2CFA9E84-6E4E-9691-052F-AB456A86BF9C}"/>
              </a:ext>
            </a:extLst>
          </p:cNvPr>
          <p:cNvSpPr/>
          <p:nvPr/>
        </p:nvSpPr>
        <p:spPr>
          <a:xfrm>
            <a:off x="2934929" y="2015296"/>
            <a:ext cx="258095" cy="235975"/>
          </a:xfrm>
          <a:prstGeom prst="hear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心形 28">
            <a:extLst>
              <a:ext uri="{FF2B5EF4-FFF2-40B4-BE49-F238E27FC236}">
                <a16:creationId xmlns:a16="http://schemas.microsoft.com/office/drawing/2014/main" id="{849D60A8-0466-3217-7495-65E26E6E546D}"/>
              </a:ext>
            </a:extLst>
          </p:cNvPr>
          <p:cNvSpPr/>
          <p:nvPr/>
        </p:nvSpPr>
        <p:spPr>
          <a:xfrm>
            <a:off x="2998839" y="1971047"/>
            <a:ext cx="334296" cy="324467"/>
          </a:xfrm>
          <a:prstGeom prst="hear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心形 20">
            <a:extLst>
              <a:ext uri="{FF2B5EF4-FFF2-40B4-BE49-F238E27FC236}">
                <a16:creationId xmlns:a16="http://schemas.microsoft.com/office/drawing/2014/main" id="{74EAFDC3-9EBB-AD89-DDBB-082A991D121B}"/>
              </a:ext>
            </a:extLst>
          </p:cNvPr>
          <p:cNvSpPr/>
          <p:nvPr/>
        </p:nvSpPr>
        <p:spPr>
          <a:xfrm>
            <a:off x="3443747" y="2282358"/>
            <a:ext cx="258095" cy="235975"/>
          </a:xfrm>
          <a:prstGeom prst="hear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心形 21">
            <a:extLst>
              <a:ext uri="{FF2B5EF4-FFF2-40B4-BE49-F238E27FC236}">
                <a16:creationId xmlns:a16="http://schemas.microsoft.com/office/drawing/2014/main" id="{41541EE8-00B3-49C9-62FB-9E24DFF37EB3}"/>
              </a:ext>
            </a:extLst>
          </p:cNvPr>
          <p:cNvSpPr/>
          <p:nvPr/>
        </p:nvSpPr>
        <p:spPr>
          <a:xfrm>
            <a:off x="3507657" y="2238109"/>
            <a:ext cx="334296" cy="324467"/>
          </a:xfrm>
          <a:prstGeom prst="hear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心形 23">
            <a:extLst>
              <a:ext uri="{FF2B5EF4-FFF2-40B4-BE49-F238E27FC236}">
                <a16:creationId xmlns:a16="http://schemas.microsoft.com/office/drawing/2014/main" id="{BAAFA57E-38CA-0274-126B-CE3D2950F3FE}"/>
              </a:ext>
            </a:extLst>
          </p:cNvPr>
          <p:cNvSpPr/>
          <p:nvPr/>
        </p:nvSpPr>
        <p:spPr>
          <a:xfrm>
            <a:off x="3913911" y="2633473"/>
            <a:ext cx="258095" cy="235975"/>
          </a:xfrm>
          <a:prstGeom prst="hear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心形 30">
            <a:extLst>
              <a:ext uri="{FF2B5EF4-FFF2-40B4-BE49-F238E27FC236}">
                <a16:creationId xmlns:a16="http://schemas.microsoft.com/office/drawing/2014/main" id="{9FB5BE0C-7CEB-448E-F491-215B8A1F4921}"/>
              </a:ext>
            </a:extLst>
          </p:cNvPr>
          <p:cNvSpPr/>
          <p:nvPr/>
        </p:nvSpPr>
        <p:spPr>
          <a:xfrm>
            <a:off x="3977821" y="2589224"/>
            <a:ext cx="334296" cy="324467"/>
          </a:xfrm>
          <a:prstGeom prst="hear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心形 31">
            <a:extLst>
              <a:ext uri="{FF2B5EF4-FFF2-40B4-BE49-F238E27FC236}">
                <a16:creationId xmlns:a16="http://schemas.microsoft.com/office/drawing/2014/main" id="{C1800672-D34E-824E-14CA-66C08ECAA043}"/>
              </a:ext>
            </a:extLst>
          </p:cNvPr>
          <p:cNvSpPr/>
          <p:nvPr/>
        </p:nvSpPr>
        <p:spPr>
          <a:xfrm>
            <a:off x="4462058" y="2938830"/>
            <a:ext cx="258095" cy="235975"/>
          </a:xfrm>
          <a:prstGeom prst="hear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心形 34">
            <a:extLst>
              <a:ext uri="{FF2B5EF4-FFF2-40B4-BE49-F238E27FC236}">
                <a16:creationId xmlns:a16="http://schemas.microsoft.com/office/drawing/2014/main" id="{64289ECC-56C5-5C94-0371-A6A3A724A793}"/>
              </a:ext>
            </a:extLst>
          </p:cNvPr>
          <p:cNvSpPr/>
          <p:nvPr/>
        </p:nvSpPr>
        <p:spPr>
          <a:xfrm>
            <a:off x="4525968" y="2894581"/>
            <a:ext cx="334296" cy="324467"/>
          </a:xfrm>
          <a:prstGeom prst="hear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0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r>
              <a:rPr lang="en-US" dirty="0"/>
              <a:t>.</a:t>
            </a:r>
            <a:r>
              <a:rPr lang="zh-TW" altLang="en-US" dirty="0"/>
              <a:t> </a:t>
            </a:r>
            <a:r>
              <a:rPr lang="en-US" altLang="zh-TW" sz="2400" dirty="0"/>
              <a:t>Game !!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6531037" y="46940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2B0A6E95-848B-1066-1B1B-69DEA133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726" y="1216752"/>
            <a:ext cx="4485488" cy="3551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F62784A-2A9C-B725-6497-85D1EF14D7C4}"/>
              </a:ext>
            </a:extLst>
          </p:cNvPr>
          <p:cNvSpPr/>
          <p:nvPr/>
        </p:nvSpPr>
        <p:spPr>
          <a:xfrm>
            <a:off x="2686820" y="1706387"/>
            <a:ext cx="1786958" cy="36907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48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D18E4163-AFFF-4EEF-2320-A56E9A528D8A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Press Start 2P" panose="020B0604020202020204" charset="0"/>
                <a:ea typeface="Cubic 11" pitchFamily="2" charset="-128"/>
              </a:rPr>
              <a:t>遊戲機零件介紹</a:t>
            </a:r>
            <a:endParaRPr lang="en-US" sz="2800" b="1" dirty="0">
              <a:latin typeface="Press Start 2P" panose="020B0604020202020204" charset="0"/>
              <a:ea typeface="Cubic 11" pitchFamily="2" charset="-128"/>
            </a:endParaRPr>
          </a:p>
        </p:txBody>
      </p:sp>
      <p:grpSp>
        <p:nvGrpSpPr>
          <p:cNvPr id="12" name="Google Shape;14562;p38">
            <a:extLst>
              <a:ext uri="{FF2B5EF4-FFF2-40B4-BE49-F238E27FC236}">
                <a16:creationId xmlns:a16="http://schemas.microsoft.com/office/drawing/2014/main" id="{A5556DF5-F8F5-1245-0014-8CD1CC20D0D9}"/>
              </a:ext>
            </a:extLst>
          </p:cNvPr>
          <p:cNvGrpSpPr/>
          <p:nvPr/>
        </p:nvGrpSpPr>
        <p:grpSpPr>
          <a:xfrm>
            <a:off x="1148680" y="1796536"/>
            <a:ext cx="1565662" cy="1565260"/>
            <a:chOff x="720000" y="1540425"/>
            <a:chExt cx="833900" cy="836975"/>
          </a:xfrm>
        </p:grpSpPr>
        <p:sp>
          <p:nvSpPr>
            <p:cNvPr id="13" name="Google Shape;14563;p38">
              <a:extLst>
                <a:ext uri="{FF2B5EF4-FFF2-40B4-BE49-F238E27FC236}">
                  <a16:creationId xmlns:a16="http://schemas.microsoft.com/office/drawing/2014/main" id="{145D39E0-B7AE-DA0C-B7F7-7E567D75281E}"/>
                </a:ext>
              </a:extLst>
            </p:cNvPr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7329"/>
                <a:gd name="adj2" fmla="val 20048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Google Shape;14564;p38">
              <a:extLst>
                <a:ext uri="{FF2B5EF4-FFF2-40B4-BE49-F238E27FC236}">
                  <a16:creationId xmlns:a16="http://schemas.microsoft.com/office/drawing/2014/main" id="{F68DCB16-886B-2DE7-3F27-6F4E38842B8C}"/>
                </a:ext>
              </a:extLst>
            </p:cNvPr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5" name="Google Shape;14565;p38">
                <a:extLst>
                  <a:ext uri="{FF2B5EF4-FFF2-40B4-BE49-F238E27FC236}">
                    <a16:creationId xmlns:a16="http://schemas.microsoft.com/office/drawing/2014/main" id="{DE799A2E-C83B-1105-7E1E-3C4274D3F1C3}"/>
                  </a:ext>
                </a:extLst>
              </p:cNvPr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4566;p38">
                <a:extLst>
                  <a:ext uri="{FF2B5EF4-FFF2-40B4-BE49-F238E27FC236}">
                    <a16:creationId xmlns:a16="http://schemas.microsoft.com/office/drawing/2014/main" id="{77955700-7960-2B86-1F78-27A67DF66A2F}"/>
                  </a:ext>
                </a:extLst>
              </p:cNvPr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4567;p38">
                <a:extLst>
                  <a:ext uri="{FF2B5EF4-FFF2-40B4-BE49-F238E27FC236}">
                    <a16:creationId xmlns:a16="http://schemas.microsoft.com/office/drawing/2014/main" id="{DD1965EA-41D1-4447-BA88-EB30B31674B8}"/>
                  </a:ext>
                </a:extLst>
              </p:cNvPr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4568;p38">
                <a:extLst>
                  <a:ext uri="{FF2B5EF4-FFF2-40B4-BE49-F238E27FC236}">
                    <a16:creationId xmlns:a16="http://schemas.microsoft.com/office/drawing/2014/main" id="{D9504D1A-F6D4-C007-B94F-CB96C13A5005}"/>
                  </a:ext>
                </a:extLst>
              </p:cNvPr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" name="Google Shape;14556;p38">
            <a:extLst>
              <a:ext uri="{FF2B5EF4-FFF2-40B4-BE49-F238E27FC236}">
                <a16:creationId xmlns:a16="http://schemas.microsoft.com/office/drawing/2014/main" id="{060C1178-B2D1-5DD6-1A8D-05CCC0BA0BA9}"/>
              </a:ext>
            </a:extLst>
          </p:cNvPr>
          <p:cNvSpPr txBox="1">
            <a:spLocks/>
          </p:cNvSpPr>
          <p:nvPr/>
        </p:nvSpPr>
        <p:spPr>
          <a:xfrm>
            <a:off x="1380611" y="3651633"/>
            <a:ext cx="1101800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000" b="1" dirty="0">
                <a:latin typeface="Taipei Sans TC Beta" pitchFamily="2" charset="-120"/>
                <a:ea typeface="Taipei Sans TC Beta" pitchFamily="2" charset="-120"/>
              </a:rPr>
              <a:t>SSD1306</a:t>
            </a:r>
            <a:endParaRPr lang="en-US" sz="20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69" name="Google Shape;14556;p38">
            <a:extLst>
              <a:ext uri="{FF2B5EF4-FFF2-40B4-BE49-F238E27FC236}">
                <a16:creationId xmlns:a16="http://schemas.microsoft.com/office/drawing/2014/main" id="{C69BFA9A-779B-EFD8-B81D-AB76EEE3EC66}"/>
              </a:ext>
            </a:extLst>
          </p:cNvPr>
          <p:cNvSpPr txBox="1">
            <a:spLocks/>
          </p:cNvSpPr>
          <p:nvPr/>
        </p:nvSpPr>
        <p:spPr>
          <a:xfrm>
            <a:off x="3242693" y="3651633"/>
            <a:ext cx="901844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000" b="1" dirty="0">
                <a:latin typeface="Taipei Sans TC Beta" pitchFamily="2" charset="-120"/>
                <a:ea typeface="Taipei Sans TC Beta" pitchFamily="2" charset="-120"/>
              </a:rPr>
              <a:t>IC</a:t>
            </a:r>
            <a:r>
              <a:rPr lang="zh-TW" altLang="en-US" sz="2000" b="1" dirty="0">
                <a:latin typeface="Taipei Sans TC Beta" pitchFamily="2" charset="-120"/>
                <a:ea typeface="Taipei Sans TC Beta" pitchFamily="2" charset="-120"/>
              </a:rPr>
              <a:t>座</a:t>
            </a:r>
            <a:endParaRPr lang="en-US" sz="20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grpSp>
        <p:nvGrpSpPr>
          <p:cNvPr id="2" name="Google Shape;446;p2">
            <a:extLst>
              <a:ext uri="{FF2B5EF4-FFF2-40B4-BE49-F238E27FC236}">
                <a16:creationId xmlns:a16="http://schemas.microsoft.com/office/drawing/2014/main" id="{8C124296-F3FA-687C-847C-58332E892CAF}"/>
              </a:ext>
            </a:extLst>
          </p:cNvPr>
          <p:cNvGrpSpPr/>
          <p:nvPr/>
        </p:nvGrpSpPr>
        <p:grpSpPr>
          <a:xfrm>
            <a:off x="7731439" y="686963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71FA9CDC-B9B6-53C9-CE35-EEDFF594FD17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8;p2">
              <a:extLst>
                <a:ext uri="{FF2B5EF4-FFF2-40B4-BE49-F238E27FC236}">
                  <a16:creationId xmlns:a16="http://schemas.microsoft.com/office/drawing/2014/main" id="{A3A4F6B4-CF39-441B-C3D4-A4461F7BA6E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9;p2">
              <a:extLst>
                <a:ext uri="{FF2B5EF4-FFF2-40B4-BE49-F238E27FC236}">
                  <a16:creationId xmlns:a16="http://schemas.microsoft.com/office/drawing/2014/main" id="{8B933FB4-2118-FE26-B5D7-01C7E46FA56B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0;p2">
              <a:extLst>
                <a:ext uri="{FF2B5EF4-FFF2-40B4-BE49-F238E27FC236}">
                  <a16:creationId xmlns:a16="http://schemas.microsoft.com/office/drawing/2014/main" id="{38700FEC-C6B9-A236-33BA-AB8AE6391BA9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1;p2">
              <a:extLst>
                <a:ext uri="{FF2B5EF4-FFF2-40B4-BE49-F238E27FC236}">
                  <a16:creationId xmlns:a16="http://schemas.microsoft.com/office/drawing/2014/main" id="{88C85023-D592-DA9D-BC0B-DD10B57528E1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2;p2">
              <a:extLst>
                <a:ext uri="{FF2B5EF4-FFF2-40B4-BE49-F238E27FC236}">
                  <a16:creationId xmlns:a16="http://schemas.microsoft.com/office/drawing/2014/main" id="{2574B10E-80D5-7544-F1B5-551891B7E87B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3;p2">
              <a:extLst>
                <a:ext uri="{FF2B5EF4-FFF2-40B4-BE49-F238E27FC236}">
                  <a16:creationId xmlns:a16="http://schemas.microsoft.com/office/drawing/2014/main" id="{9BB5CFED-0949-FAA4-9818-2D5B13B76C9B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4;p2">
              <a:extLst>
                <a:ext uri="{FF2B5EF4-FFF2-40B4-BE49-F238E27FC236}">
                  <a16:creationId xmlns:a16="http://schemas.microsoft.com/office/drawing/2014/main" id="{47952120-58B1-40B8-E582-C630909F836A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5;p2">
              <a:extLst>
                <a:ext uri="{FF2B5EF4-FFF2-40B4-BE49-F238E27FC236}">
                  <a16:creationId xmlns:a16="http://schemas.microsoft.com/office/drawing/2014/main" id="{8F5779B6-33B4-BBC8-6AB1-C611D6D041B6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6;p2">
              <a:extLst>
                <a:ext uri="{FF2B5EF4-FFF2-40B4-BE49-F238E27FC236}">
                  <a16:creationId xmlns:a16="http://schemas.microsoft.com/office/drawing/2014/main" id="{E0E6589D-C4A0-C985-151C-07E9CA4473D8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7;p2">
              <a:extLst>
                <a:ext uri="{FF2B5EF4-FFF2-40B4-BE49-F238E27FC236}">
                  <a16:creationId xmlns:a16="http://schemas.microsoft.com/office/drawing/2014/main" id="{72C1AB11-B5BC-D6CD-1782-D8FCEC0622EC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58;p2">
              <a:extLst>
                <a:ext uri="{FF2B5EF4-FFF2-40B4-BE49-F238E27FC236}">
                  <a16:creationId xmlns:a16="http://schemas.microsoft.com/office/drawing/2014/main" id="{7054FE3E-E19F-D86C-F48D-EAB981C86261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59;p2">
              <a:extLst>
                <a:ext uri="{FF2B5EF4-FFF2-40B4-BE49-F238E27FC236}">
                  <a16:creationId xmlns:a16="http://schemas.microsoft.com/office/drawing/2014/main" id="{B6345E0F-B23E-13BA-027A-AF329C8D3DB9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60;p2">
              <a:extLst>
                <a:ext uri="{FF2B5EF4-FFF2-40B4-BE49-F238E27FC236}">
                  <a16:creationId xmlns:a16="http://schemas.microsoft.com/office/drawing/2014/main" id="{7A0B6A17-9005-0A5D-109F-C55D18AC5B8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61;p2">
              <a:extLst>
                <a:ext uri="{FF2B5EF4-FFF2-40B4-BE49-F238E27FC236}">
                  <a16:creationId xmlns:a16="http://schemas.microsoft.com/office/drawing/2014/main" id="{09C03020-E6A8-EAE9-68E6-22CA9629CE9D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446;p2">
            <a:extLst>
              <a:ext uri="{FF2B5EF4-FFF2-40B4-BE49-F238E27FC236}">
                <a16:creationId xmlns:a16="http://schemas.microsoft.com/office/drawing/2014/main" id="{A4A3196F-621A-B497-D5C4-A8EFDB0384CD}"/>
              </a:ext>
            </a:extLst>
          </p:cNvPr>
          <p:cNvGrpSpPr/>
          <p:nvPr/>
        </p:nvGrpSpPr>
        <p:grpSpPr>
          <a:xfrm>
            <a:off x="712104" y="275304"/>
            <a:ext cx="1049633" cy="523940"/>
            <a:chOff x="138482" y="584556"/>
            <a:chExt cx="1049633" cy="523940"/>
          </a:xfrm>
        </p:grpSpPr>
        <p:sp>
          <p:nvSpPr>
            <p:cNvPr id="62" name="Google Shape;447;p2">
              <a:extLst>
                <a:ext uri="{FF2B5EF4-FFF2-40B4-BE49-F238E27FC236}">
                  <a16:creationId xmlns:a16="http://schemas.microsoft.com/office/drawing/2014/main" id="{B9BD1826-C74C-E86A-2A2A-F0549903E974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48;p2">
              <a:extLst>
                <a:ext uri="{FF2B5EF4-FFF2-40B4-BE49-F238E27FC236}">
                  <a16:creationId xmlns:a16="http://schemas.microsoft.com/office/drawing/2014/main" id="{D3617288-029D-CD01-C5A7-E045707D60AD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49;p2">
              <a:extLst>
                <a:ext uri="{FF2B5EF4-FFF2-40B4-BE49-F238E27FC236}">
                  <a16:creationId xmlns:a16="http://schemas.microsoft.com/office/drawing/2014/main" id="{CA1C91CC-EBF3-6E2F-6E10-8097931D2052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50;p2">
              <a:extLst>
                <a:ext uri="{FF2B5EF4-FFF2-40B4-BE49-F238E27FC236}">
                  <a16:creationId xmlns:a16="http://schemas.microsoft.com/office/drawing/2014/main" id="{6226E39F-E458-1168-0B76-6042AD49609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51;p2">
              <a:extLst>
                <a:ext uri="{FF2B5EF4-FFF2-40B4-BE49-F238E27FC236}">
                  <a16:creationId xmlns:a16="http://schemas.microsoft.com/office/drawing/2014/main" id="{DA6E692A-C77E-2F19-D4A7-67FF8450A3B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52;p2">
              <a:extLst>
                <a:ext uri="{FF2B5EF4-FFF2-40B4-BE49-F238E27FC236}">
                  <a16:creationId xmlns:a16="http://schemas.microsoft.com/office/drawing/2014/main" id="{938AC2C6-D69D-5969-A041-D09476223E00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53;p2">
              <a:extLst>
                <a:ext uri="{FF2B5EF4-FFF2-40B4-BE49-F238E27FC236}">
                  <a16:creationId xmlns:a16="http://schemas.microsoft.com/office/drawing/2014/main" id="{A7765BEA-19E3-726F-367F-2E97083A0DA9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54;p2">
              <a:extLst>
                <a:ext uri="{FF2B5EF4-FFF2-40B4-BE49-F238E27FC236}">
                  <a16:creationId xmlns:a16="http://schemas.microsoft.com/office/drawing/2014/main" id="{F7D35854-DF75-BF6E-1A42-60321D0FB0DF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55;p2">
              <a:extLst>
                <a:ext uri="{FF2B5EF4-FFF2-40B4-BE49-F238E27FC236}">
                  <a16:creationId xmlns:a16="http://schemas.microsoft.com/office/drawing/2014/main" id="{76643BF8-BD74-972E-ADE0-8FC075D5510F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56;p2">
              <a:extLst>
                <a:ext uri="{FF2B5EF4-FFF2-40B4-BE49-F238E27FC236}">
                  <a16:creationId xmlns:a16="http://schemas.microsoft.com/office/drawing/2014/main" id="{20260220-C098-6715-2383-E59317793072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57;p2">
              <a:extLst>
                <a:ext uri="{FF2B5EF4-FFF2-40B4-BE49-F238E27FC236}">
                  <a16:creationId xmlns:a16="http://schemas.microsoft.com/office/drawing/2014/main" id="{E14AF928-D680-8C59-4449-95ED79D53F27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58;p2">
              <a:extLst>
                <a:ext uri="{FF2B5EF4-FFF2-40B4-BE49-F238E27FC236}">
                  <a16:creationId xmlns:a16="http://schemas.microsoft.com/office/drawing/2014/main" id="{B88560ED-B8E2-8DC2-D0D0-0C684CD9DFC4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59;p2">
              <a:extLst>
                <a:ext uri="{FF2B5EF4-FFF2-40B4-BE49-F238E27FC236}">
                  <a16:creationId xmlns:a16="http://schemas.microsoft.com/office/drawing/2014/main" id="{C2068CF6-3CCE-A102-4D6E-059FE7B7ED15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60;p2">
              <a:extLst>
                <a:ext uri="{FF2B5EF4-FFF2-40B4-BE49-F238E27FC236}">
                  <a16:creationId xmlns:a16="http://schemas.microsoft.com/office/drawing/2014/main" id="{3C389FAE-D4E2-D8E0-86A3-E0C3C6C09F96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61;p2">
              <a:extLst>
                <a:ext uri="{FF2B5EF4-FFF2-40B4-BE49-F238E27FC236}">
                  <a16:creationId xmlns:a16="http://schemas.microsoft.com/office/drawing/2014/main" id="{ED3A1566-D2CF-E2D7-F14D-F81B43CD4DA6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2E879E4E-BEDA-E95C-4F4D-BDA6C4FB5FB1}"/>
              </a:ext>
            </a:extLst>
          </p:cNvPr>
          <p:cNvGrpSpPr/>
          <p:nvPr/>
        </p:nvGrpSpPr>
        <p:grpSpPr>
          <a:xfrm>
            <a:off x="4672888" y="1765354"/>
            <a:ext cx="1586992" cy="1573554"/>
            <a:chOff x="5076456" y="3125997"/>
            <a:chExt cx="1586992" cy="1573554"/>
          </a:xfrm>
        </p:grpSpPr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B8DFEED2-6971-E6C6-06F8-D6E9C27DA4C1}"/>
                </a:ext>
              </a:extLst>
            </p:cNvPr>
            <p:cNvGrpSpPr/>
            <p:nvPr/>
          </p:nvGrpSpPr>
          <p:grpSpPr>
            <a:xfrm>
              <a:off x="5076456" y="3125997"/>
              <a:ext cx="1586992" cy="1573554"/>
              <a:chOff x="4141061" y="1237241"/>
              <a:chExt cx="1586992" cy="1573554"/>
            </a:xfrm>
          </p:grpSpPr>
          <p:sp>
            <p:nvSpPr>
              <p:cNvPr id="85" name="Google Shape;14563;p38">
                <a:extLst>
                  <a:ext uri="{FF2B5EF4-FFF2-40B4-BE49-F238E27FC236}">
                    <a16:creationId xmlns:a16="http://schemas.microsoft.com/office/drawing/2014/main" id="{57049D48-A3B6-278F-5A00-EE8FCC83CE83}"/>
                  </a:ext>
                </a:extLst>
              </p:cNvPr>
              <p:cNvSpPr/>
              <p:nvPr/>
            </p:nvSpPr>
            <p:spPr>
              <a:xfrm rot="16200000">
                <a:off x="4151202" y="1246909"/>
                <a:ext cx="1557452" cy="1560217"/>
              </a:xfrm>
              <a:prstGeom prst="wedgeRectCallout">
                <a:avLst>
                  <a:gd name="adj1" fmla="val -67329"/>
                  <a:gd name="adj2" fmla="val 20048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4565;p38">
                <a:extLst>
                  <a:ext uri="{FF2B5EF4-FFF2-40B4-BE49-F238E27FC236}">
                    <a16:creationId xmlns:a16="http://schemas.microsoft.com/office/drawing/2014/main" id="{35D72DB3-0B56-39E0-0665-5E1FD25B8D69}"/>
                  </a:ext>
                </a:extLst>
              </p:cNvPr>
              <p:cNvSpPr/>
              <p:nvPr/>
            </p:nvSpPr>
            <p:spPr>
              <a:xfrm>
                <a:off x="4141061" y="1244861"/>
                <a:ext cx="188691" cy="18794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14565;p38">
                <a:extLst>
                  <a:ext uri="{FF2B5EF4-FFF2-40B4-BE49-F238E27FC236}">
                    <a16:creationId xmlns:a16="http://schemas.microsoft.com/office/drawing/2014/main" id="{ECFB106E-78EE-B57B-7DB1-7EBCCF0E7201}"/>
                  </a:ext>
                </a:extLst>
              </p:cNvPr>
              <p:cNvSpPr/>
              <p:nvPr/>
            </p:nvSpPr>
            <p:spPr>
              <a:xfrm>
                <a:off x="4148681" y="2622846"/>
                <a:ext cx="188691" cy="18794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14565;p38">
                <a:extLst>
                  <a:ext uri="{FF2B5EF4-FFF2-40B4-BE49-F238E27FC236}">
                    <a16:creationId xmlns:a16="http://schemas.microsoft.com/office/drawing/2014/main" id="{6F52C8A9-7225-64C5-EEF7-017457592014}"/>
                  </a:ext>
                </a:extLst>
              </p:cNvPr>
              <p:cNvSpPr/>
              <p:nvPr/>
            </p:nvSpPr>
            <p:spPr>
              <a:xfrm>
                <a:off x="5522483" y="2621770"/>
                <a:ext cx="188691" cy="18794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14565;p38">
                <a:extLst>
                  <a:ext uri="{FF2B5EF4-FFF2-40B4-BE49-F238E27FC236}">
                    <a16:creationId xmlns:a16="http://schemas.microsoft.com/office/drawing/2014/main" id="{37932DA9-23F6-DA1C-CBCB-6F6CC71C9338}"/>
                  </a:ext>
                </a:extLst>
              </p:cNvPr>
              <p:cNvSpPr/>
              <p:nvPr/>
            </p:nvSpPr>
            <p:spPr>
              <a:xfrm>
                <a:off x="5539362" y="1237241"/>
                <a:ext cx="188691" cy="18794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84" name="圖片 83" descr="一張含有 金屬器皿, 齒輪 的圖片&#10;&#10;自動產生的描述">
              <a:extLst>
                <a:ext uri="{FF2B5EF4-FFF2-40B4-BE49-F238E27FC236}">
                  <a16:creationId xmlns:a16="http://schemas.microsoft.com/office/drawing/2014/main" id="{C8FED15C-186E-E95D-323C-F5A26CAB4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33" b="90000" l="10000" r="90000">
                          <a14:foregroundMark x1="58167" y1="8833" x2="58500" y2="11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70717" y="3210540"/>
              <a:ext cx="1405545" cy="1405545"/>
            </a:xfrm>
            <a:prstGeom prst="rect">
              <a:avLst/>
            </a:prstGeom>
          </p:spPr>
        </p:pic>
      </p:grpSp>
      <p:sp>
        <p:nvSpPr>
          <p:cNvPr id="90" name="Google Shape;14556;p38">
            <a:extLst>
              <a:ext uri="{FF2B5EF4-FFF2-40B4-BE49-F238E27FC236}">
                <a16:creationId xmlns:a16="http://schemas.microsoft.com/office/drawing/2014/main" id="{FADF70FC-A3DF-01D2-DE3A-BBAB9C1253EC}"/>
              </a:ext>
            </a:extLst>
          </p:cNvPr>
          <p:cNvSpPr txBox="1">
            <a:spLocks/>
          </p:cNvSpPr>
          <p:nvPr/>
        </p:nvSpPr>
        <p:spPr>
          <a:xfrm>
            <a:off x="5018999" y="3651633"/>
            <a:ext cx="1035311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000" b="1" dirty="0">
                <a:latin typeface="Taipei Sans TC Beta" pitchFamily="2" charset="-120"/>
                <a:ea typeface="Taipei Sans TC Beta" pitchFamily="2" charset="-120"/>
              </a:rPr>
              <a:t>2x3</a:t>
            </a:r>
            <a:r>
              <a:rPr lang="zh-TW" altLang="en-US" sz="2000" b="1" dirty="0">
                <a:latin typeface="Taipei Sans TC Beta" pitchFamily="2" charset="-120"/>
                <a:ea typeface="Taipei Sans TC Beta" pitchFamily="2" charset="-120"/>
              </a:rPr>
              <a:t>排針</a:t>
            </a:r>
            <a:endParaRPr lang="en-US" sz="20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pic>
        <p:nvPicPr>
          <p:cNvPr id="92" name="圖片 91">
            <a:extLst>
              <a:ext uri="{FF2B5EF4-FFF2-40B4-BE49-F238E27FC236}">
                <a16:creationId xmlns:a16="http://schemas.microsoft.com/office/drawing/2014/main" id="{ADFE4899-D30C-0130-DF6A-5A373F6B0F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22" b="91667" l="10000" r="90000">
                        <a14:foregroundMark x1="33854" y1="7407" x2="34688" y2="9259"/>
                        <a14:foregroundMark x1="57917" y1="88148" x2="59479" y2="91667"/>
                      </a14:backgroundRemoval>
                    </a14:imgEffect>
                  </a14:imgLayer>
                </a14:imgProps>
              </a:ext>
            </a:extLst>
          </a:blip>
          <a:srcRect l="27936" r="35117"/>
          <a:stretch/>
        </p:blipFill>
        <p:spPr>
          <a:xfrm>
            <a:off x="1544803" y="1984955"/>
            <a:ext cx="826898" cy="1258902"/>
          </a:xfrm>
          <a:prstGeom prst="rect">
            <a:avLst/>
          </a:prstGeom>
        </p:spPr>
      </p:pic>
      <p:grpSp>
        <p:nvGrpSpPr>
          <p:cNvPr id="95" name="群組 94">
            <a:extLst>
              <a:ext uri="{FF2B5EF4-FFF2-40B4-BE49-F238E27FC236}">
                <a16:creationId xmlns:a16="http://schemas.microsoft.com/office/drawing/2014/main" id="{AFA8C9C1-129C-5552-A0D3-37880D1508CD}"/>
              </a:ext>
            </a:extLst>
          </p:cNvPr>
          <p:cNvGrpSpPr/>
          <p:nvPr/>
        </p:nvGrpSpPr>
        <p:grpSpPr>
          <a:xfrm>
            <a:off x="2910784" y="1820314"/>
            <a:ext cx="1565662" cy="1565260"/>
            <a:chOff x="3562135" y="1812898"/>
            <a:chExt cx="1565662" cy="1565260"/>
          </a:xfrm>
        </p:grpSpPr>
        <p:grpSp>
          <p:nvGrpSpPr>
            <p:cNvPr id="20" name="Google Shape;14562;p38">
              <a:extLst>
                <a:ext uri="{FF2B5EF4-FFF2-40B4-BE49-F238E27FC236}">
                  <a16:creationId xmlns:a16="http://schemas.microsoft.com/office/drawing/2014/main" id="{B584DCF9-9BB3-61AB-9ECC-464299E136F6}"/>
                </a:ext>
              </a:extLst>
            </p:cNvPr>
            <p:cNvGrpSpPr/>
            <p:nvPr/>
          </p:nvGrpSpPr>
          <p:grpSpPr>
            <a:xfrm>
              <a:off x="3562135" y="1812898"/>
              <a:ext cx="1565662" cy="1565260"/>
              <a:chOff x="720000" y="1540425"/>
              <a:chExt cx="833900" cy="836975"/>
            </a:xfrm>
          </p:grpSpPr>
          <p:sp>
            <p:nvSpPr>
              <p:cNvPr id="21" name="Google Shape;14563;p38">
                <a:extLst>
                  <a:ext uri="{FF2B5EF4-FFF2-40B4-BE49-F238E27FC236}">
                    <a16:creationId xmlns:a16="http://schemas.microsoft.com/office/drawing/2014/main" id="{2A9A2843-41B6-F3D6-ECDD-31C9671B320F}"/>
                  </a:ext>
                </a:extLst>
              </p:cNvPr>
              <p:cNvSpPr/>
              <p:nvPr/>
            </p:nvSpPr>
            <p:spPr>
              <a:xfrm rot="-5400000">
                <a:off x="720550" y="1543413"/>
                <a:ext cx="832800" cy="831000"/>
              </a:xfrm>
              <a:prstGeom prst="wedgeRectCallout">
                <a:avLst>
                  <a:gd name="adj1" fmla="val -67329"/>
                  <a:gd name="adj2" fmla="val 20048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" name="Google Shape;14564;p38">
                <a:extLst>
                  <a:ext uri="{FF2B5EF4-FFF2-40B4-BE49-F238E27FC236}">
                    <a16:creationId xmlns:a16="http://schemas.microsoft.com/office/drawing/2014/main" id="{1A8538DD-C2EF-71EC-EA2A-22590C05F374}"/>
                  </a:ext>
                </a:extLst>
              </p:cNvPr>
              <p:cNvGrpSpPr/>
              <p:nvPr/>
            </p:nvGrpSpPr>
            <p:grpSpPr>
              <a:xfrm>
                <a:off x="720000" y="1540425"/>
                <a:ext cx="833900" cy="836975"/>
                <a:chOff x="720000" y="1540425"/>
                <a:chExt cx="833900" cy="836975"/>
              </a:xfrm>
            </p:grpSpPr>
            <p:sp>
              <p:nvSpPr>
                <p:cNvPr id="23" name="Google Shape;14565;p38">
                  <a:extLst>
                    <a:ext uri="{FF2B5EF4-FFF2-40B4-BE49-F238E27FC236}">
                      <a16:creationId xmlns:a16="http://schemas.microsoft.com/office/drawing/2014/main" id="{A5852AB5-6260-D264-C373-926969103BC5}"/>
                    </a:ext>
                  </a:extLst>
                </p:cNvPr>
                <p:cNvSpPr/>
                <p:nvPr/>
              </p:nvSpPr>
              <p:spPr>
                <a:xfrm>
                  <a:off x="1453400" y="1540425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" name="Google Shape;14566;p38">
                  <a:extLst>
                    <a:ext uri="{FF2B5EF4-FFF2-40B4-BE49-F238E27FC236}">
                      <a16:creationId xmlns:a16="http://schemas.microsoft.com/office/drawing/2014/main" id="{A28D6A4A-1787-8EDD-E4A0-D100C45328C5}"/>
                    </a:ext>
                  </a:extLst>
                </p:cNvPr>
                <p:cNvSpPr/>
                <p:nvPr/>
              </p:nvSpPr>
              <p:spPr>
                <a:xfrm>
                  <a:off x="720000" y="1540425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4567;p38">
                  <a:extLst>
                    <a:ext uri="{FF2B5EF4-FFF2-40B4-BE49-F238E27FC236}">
                      <a16:creationId xmlns:a16="http://schemas.microsoft.com/office/drawing/2014/main" id="{0F521849-8937-7255-6DC7-AA0C7D72A318}"/>
                    </a:ext>
                  </a:extLst>
                </p:cNvPr>
                <p:cNvSpPr/>
                <p:nvPr/>
              </p:nvSpPr>
              <p:spPr>
                <a:xfrm>
                  <a:off x="1453400" y="2276900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4568;p38">
                  <a:extLst>
                    <a:ext uri="{FF2B5EF4-FFF2-40B4-BE49-F238E27FC236}">
                      <a16:creationId xmlns:a16="http://schemas.microsoft.com/office/drawing/2014/main" id="{E587882E-3EF0-3D46-64CE-E0384CFE45B4}"/>
                    </a:ext>
                  </a:extLst>
                </p:cNvPr>
                <p:cNvSpPr/>
                <p:nvPr/>
              </p:nvSpPr>
              <p:spPr>
                <a:xfrm>
                  <a:off x="720000" y="2276900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F3401034-E4F3-7F72-607D-9CAD35A47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236" b="89981" l="10000" r="90000">
                          <a14:foregroundMark x1="49375" y1="7236" x2="50313" y2="10575"/>
                          <a14:backgroundMark x1="30729" y1="74212" x2="40625" y2="81262"/>
                          <a14:backgroundMark x1="69375" y1="74212" x2="66771" y2="79963"/>
                          <a14:backgroundMark x1="73229" y1="71243" x2="71354" y2="75881"/>
                          <a14:backgroundMark x1="71667" y1="72913" x2="68333" y2="76067"/>
                          <a14:backgroundMark x1="66042" y1="74026" x2="65625" y2="76994"/>
                          <a14:backgroundMark x1="73542" y1="69017" x2="71667" y2="71985"/>
                          <a14:backgroundMark x1="72917" y1="67904" x2="72500" y2="71985"/>
                          <a14:backgroundMark x1="66042" y1="74026" x2="65729" y2="73840"/>
                          <a14:backgroundMark x1="65625" y1="73284" x2="66146" y2="74212"/>
                        </a14:backgroundRemoval>
                      </a14:imgEffect>
                    </a14:imgLayer>
                  </a14:imgProps>
                </a:ext>
              </a:extLst>
            </a:blip>
            <a:srcRect l="23455" t="3173" r="22653" b="8961"/>
            <a:stretch/>
          </p:blipFill>
          <p:spPr>
            <a:xfrm>
              <a:off x="3760687" y="2046294"/>
              <a:ext cx="1245339" cy="1140012"/>
            </a:xfrm>
            <a:prstGeom prst="rect">
              <a:avLst/>
            </a:prstGeom>
          </p:spPr>
        </p:pic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AF8D6893-A6D2-BC7E-2004-4A535EB489D5}"/>
              </a:ext>
            </a:extLst>
          </p:cNvPr>
          <p:cNvGrpSpPr/>
          <p:nvPr/>
        </p:nvGrpSpPr>
        <p:grpSpPr>
          <a:xfrm>
            <a:off x="6426217" y="1809193"/>
            <a:ext cx="1586992" cy="1573554"/>
            <a:chOff x="4148681" y="1237241"/>
            <a:chExt cx="1586992" cy="1573554"/>
          </a:xfrm>
        </p:grpSpPr>
        <p:sp>
          <p:nvSpPr>
            <p:cNvPr id="99" name="Google Shape;14563;p38">
              <a:extLst>
                <a:ext uri="{FF2B5EF4-FFF2-40B4-BE49-F238E27FC236}">
                  <a16:creationId xmlns:a16="http://schemas.microsoft.com/office/drawing/2014/main" id="{2746E1D5-820E-8F9E-0877-C38A61CDA33C}"/>
                </a:ext>
              </a:extLst>
            </p:cNvPr>
            <p:cNvSpPr/>
            <p:nvPr/>
          </p:nvSpPr>
          <p:spPr>
            <a:xfrm rot="16200000">
              <a:off x="4151202" y="1246909"/>
              <a:ext cx="1557452" cy="1560217"/>
            </a:xfrm>
            <a:prstGeom prst="wedgeRectCallout">
              <a:avLst>
                <a:gd name="adj1" fmla="val -67329"/>
                <a:gd name="adj2" fmla="val 20048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565;p38">
              <a:extLst>
                <a:ext uri="{FF2B5EF4-FFF2-40B4-BE49-F238E27FC236}">
                  <a16:creationId xmlns:a16="http://schemas.microsoft.com/office/drawing/2014/main" id="{B23DE741-475E-D8A3-8768-56D00D9D8118}"/>
                </a:ext>
              </a:extLst>
            </p:cNvPr>
            <p:cNvSpPr/>
            <p:nvPr/>
          </p:nvSpPr>
          <p:spPr>
            <a:xfrm>
              <a:off x="4148681" y="1244861"/>
              <a:ext cx="188691" cy="1879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4565;p38">
              <a:extLst>
                <a:ext uri="{FF2B5EF4-FFF2-40B4-BE49-F238E27FC236}">
                  <a16:creationId xmlns:a16="http://schemas.microsoft.com/office/drawing/2014/main" id="{B5889963-5571-0EDF-AA8A-FF6C30D7F506}"/>
                </a:ext>
              </a:extLst>
            </p:cNvPr>
            <p:cNvSpPr/>
            <p:nvPr/>
          </p:nvSpPr>
          <p:spPr>
            <a:xfrm>
              <a:off x="4148681" y="2622846"/>
              <a:ext cx="188691" cy="1879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4565;p38">
              <a:extLst>
                <a:ext uri="{FF2B5EF4-FFF2-40B4-BE49-F238E27FC236}">
                  <a16:creationId xmlns:a16="http://schemas.microsoft.com/office/drawing/2014/main" id="{14F723C3-3365-8533-4EF0-6F635F820009}"/>
                </a:ext>
              </a:extLst>
            </p:cNvPr>
            <p:cNvSpPr/>
            <p:nvPr/>
          </p:nvSpPr>
          <p:spPr>
            <a:xfrm>
              <a:off x="5522483" y="2621770"/>
              <a:ext cx="188691" cy="1879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4565;p38">
              <a:extLst>
                <a:ext uri="{FF2B5EF4-FFF2-40B4-BE49-F238E27FC236}">
                  <a16:creationId xmlns:a16="http://schemas.microsoft.com/office/drawing/2014/main" id="{6B2A8126-B34D-8ED4-8BAA-C25BB16D811A}"/>
                </a:ext>
              </a:extLst>
            </p:cNvPr>
            <p:cNvSpPr/>
            <p:nvPr/>
          </p:nvSpPr>
          <p:spPr>
            <a:xfrm>
              <a:off x="5546982" y="1237241"/>
              <a:ext cx="188691" cy="1879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4" name="Google Shape;14556;p38">
            <a:extLst>
              <a:ext uri="{FF2B5EF4-FFF2-40B4-BE49-F238E27FC236}">
                <a16:creationId xmlns:a16="http://schemas.microsoft.com/office/drawing/2014/main" id="{358B602C-089A-34DF-0FE8-EA3413726AF4}"/>
              </a:ext>
            </a:extLst>
          </p:cNvPr>
          <p:cNvSpPr txBox="1">
            <a:spLocks/>
          </p:cNvSpPr>
          <p:nvPr/>
        </p:nvSpPr>
        <p:spPr>
          <a:xfrm>
            <a:off x="6725873" y="3651633"/>
            <a:ext cx="1099136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000" b="1" dirty="0">
                <a:latin typeface="Taipei Sans TC Beta" pitchFamily="2" charset="-120"/>
                <a:ea typeface="Taipei Sans TC Beta" pitchFamily="2" charset="-120"/>
              </a:rPr>
              <a:t>PCB</a:t>
            </a:r>
            <a:endParaRPr lang="en-US" sz="20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pic>
        <p:nvPicPr>
          <p:cNvPr id="107" name="圖片 106" descr="一張含有 文字 的圖片&#10;&#10;自動產生的描述">
            <a:extLst>
              <a:ext uri="{FF2B5EF4-FFF2-40B4-BE49-F238E27FC236}">
                <a16:creationId xmlns:a16="http://schemas.microsoft.com/office/drawing/2014/main" id="{C4424985-9AC1-6E40-BE67-1A82158366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26" b="94487" l="5792" r="93499">
                        <a14:foregroundMark x1="35579" y1="17051" x2="34397" y2="20256"/>
                        <a14:foregroundMark x1="92671" y1="20897" x2="91608" y2="25000"/>
                        <a14:foregroundMark x1="93144" y1="18077" x2="93262" y2="20897"/>
                        <a14:foregroundMark x1="48936" y1="8974" x2="47991" y2="9615"/>
                        <a14:foregroundMark x1="32742" y1="25897" x2="29314" y2="28846"/>
                        <a14:foregroundMark x1="25532" y1="29744" x2="19267" y2="32564"/>
                        <a14:foregroundMark x1="15366" y1="32308" x2="11939" y2="33462"/>
                        <a14:foregroundMark x1="15248" y1="51410" x2="18203" y2="52564"/>
                        <a14:foregroundMark x1="20449" y1="56410" x2="20686" y2="61026"/>
                        <a14:foregroundMark x1="19504" y1="56923" x2="19504" y2="60256"/>
                        <a14:foregroundMark x1="19385" y1="60385" x2="18794" y2="64103"/>
                        <a14:foregroundMark x1="5910" y1="46026" x2="14303" y2="50769"/>
                        <a14:foregroundMark x1="14303" y1="50769" x2="15012" y2="50769"/>
                        <a14:foregroundMark x1="9679" y1="35516" x2="9220" y2="42179"/>
                        <a14:foregroundMark x1="36170" y1="13590" x2="46099" y2="6026"/>
                        <a14:foregroundMark x1="46099" y1="6026" x2="48345" y2="6410"/>
                        <a14:foregroundMark x1="88416" y1="21978" x2="88416" y2="22179"/>
                        <a14:foregroundMark x1="86221" y1="21833" x2="83924" y2="23462"/>
                        <a14:foregroundMark x1="55556" y1="7308" x2="70686" y2="9872"/>
                        <a14:foregroundMark x1="72577" y1="11026" x2="89598" y2="14359"/>
                        <a14:foregroundMark x1="93144" y1="23077" x2="90898" y2="33077"/>
                        <a14:foregroundMark x1="90898" y1="33077" x2="90898" y2="33077"/>
                        <a14:foregroundMark x1="93026" y1="23590" x2="93499" y2="26026"/>
                        <a14:foregroundMark x1="22340" y1="34103" x2="24941" y2="34487"/>
                        <a14:foregroundMark x1="17730" y1="65000" x2="16214" y2="66885"/>
                        <a14:foregroundMark x1="55083" y1="89744" x2="60520" y2="91795"/>
                        <a14:foregroundMark x1="90780" y1="33974" x2="89953" y2="37821"/>
                        <a14:foregroundMark x1="82861" y1="56538" x2="81678" y2="60000"/>
                        <a14:foregroundMark x1="48227" y1="94487" x2="54019" y2="94231"/>
                        <a14:foregroundMark x1="13948" y1="73077" x2="13712" y2="74487"/>
                        <a14:foregroundMark x1="13712" y1="74872" x2="13357" y2="76667"/>
                        <a14:foregroundMark x1="12766" y1="77436" x2="12884" y2="78462"/>
                        <a14:foregroundMark x1="13357" y1="76795" x2="13357" y2="78077"/>
                        <a14:foregroundMark x1="13475" y1="76410" x2="13475" y2="77692"/>
                        <a14:foregroundMark x1="13712" y1="76410" x2="13593" y2="77179"/>
                        <a14:foregroundMark x1="7683" y1="40641" x2="7801" y2="39231"/>
                        <a14:foregroundMark x1="7683" y1="40128" x2="8747" y2="37692"/>
                        <a14:foregroundMark x1="6974" y1="40769" x2="8511" y2="38846"/>
                        <a14:foregroundMark x1="8038" y1="38462" x2="8629" y2="37308"/>
                        <a14:foregroundMark x1="13712" y1="31667" x2="14421" y2="31667"/>
                        <a14:foregroundMark x1="16548" y1="32051" x2="20922" y2="32436"/>
                        <a14:foregroundMark x1="26241" y1="32308" x2="30260" y2="29872"/>
                        <a14:foregroundMark x1="6265" y1="41410" x2="8038" y2="39231"/>
                        <a14:foregroundMark x1="6974" y1="39487" x2="9574" y2="35000"/>
                        <a14:foregroundMark x1="8274" y1="38462" x2="9063" y2="36271"/>
                        <a14:foregroundMark x1="9456" y1="35769" x2="6147" y2="41282"/>
                        <a14:foregroundMark x1="9338" y1="34487" x2="8038" y2="37821"/>
                        <a14:foregroundMark x1="7781" y1="37274" x2="7447" y2="38590"/>
                        <a14:backgroundMark x1="12596" y1="74270" x2="12574" y2="74612"/>
                        <a14:backgroundMark x1="12884" y1="69744" x2="12688" y2="72831"/>
                        <a14:backgroundMark x1="14066" y1="64487" x2="12650" y2="72823"/>
                        <a14:backgroundMark x1="10520" y1="75128" x2="7801" y2="77821"/>
                        <a14:backgroundMark x1="43262" y1="11538" x2="43026" y2="12051"/>
                        <a14:backgroundMark x1="88416" y1="19231" x2="88771" y2="21923"/>
                        <a14:backgroundMark x1="84752" y1="31154" x2="84397" y2="30769"/>
                        <a14:backgroundMark x1="15957" y1="83718" x2="15957" y2="83718"/>
                        <a14:backgroundMark x1="65012" y1="91795" x2="65012" y2="91795"/>
                        <a14:backgroundMark x1="64303" y1="91538" x2="64303" y2="91538"/>
                        <a14:backgroundMark x1="63948" y1="91923" x2="63948" y2="91923"/>
                        <a14:backgroundMark x1="63948" y1="91795" x2="64303" y2="91795"/>
                        <a14:backgroundMark x1="64066" y1="91410" x2="64066" y2="91410"/>
                        <a14:backgroundMark x1="8511" y1="32692" x2="7920" y2="32692"/>
                        <a14:backgroundMark x1="9456" y1="29872" x2="11229" y2="29744"/>
                        <a14:backgroundMark x1="11229" y1="29103" x2="9929" y2="30000"/>
                        <a14:backgroundMark x1="11466" y1="29231" x2="6028" y2="358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2757" y="1984485"/>
            <a:ext cx="1273913" cy="117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42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Step 1</a:t>
            </a:r>
            <a:endParaRPr lang="en-US" sz="2800" b="1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5" name="圖片 4" descr="一張含有 金屬器皿, 鉸鏈 的圖片&#10;&#10;自動產生的描述">
            <a:extLst>
              <a:ext uri="{FF2B5EF4-FFF2-40B4-BE49-F238E27FC236}">
                <a16:creationId xmlns:a16="http://schemas.microsoft.com/office/drawing/2014/main" id="{59071EAF-6372-F887-110B-438A2C5DE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301" y="1252413"/>
            <a:ext cx="4709397" cy="3446062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9D07F8B-62B0-790C-F401-BC74E140A162}"/>
              </a:ext>
            </a:extLst>
          </p:cNvPr>
          <p:cNvCxnSpPr/>
          <p:nvPr/>
        </p:nvCxnSpPr>
        <p:spPr>
          <a:xfrm>
            <a:off x="4023360" y="2125980"/>
            <a:ext cx="0" cy="34290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09F5FCA-A8E7-FCEC-5CE4-4CAE2FFB520F}"/>
              </a:ext>
            </a:extLst>
          </p:cNvPr>
          <p:cNvCxnSpPr>
            <a:cxnSpLocks/>
          </p:cNvCxnSpPr>
          <p:nvPr/>
        </p:nvCxnSpPr>
        <p:spPr>
          <a:xfrm>
            <a:off x="4244340" y="1783080"/>
            <a:ext cx="0" cy="54864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AF3A253-EC38-7F6E-8BEE-782F61FB6C94}"/>
              </a:ext>
            </a:extLst>
          </p:cNvPr>
          <p:cNvCxnSpPr>
            <a:cxnSpLocks/>
          </p:cNvCxnSpPr>
          <p:nvPr/>
        </p:nvCxnSpPr>
        <p:spPr>
          <a:xfrm>
            <a:off x="4892040" y="1653540"/>
            <a:ext cx="0" cy="47244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9F8FCAFC-74CB-2337-37C3-2A8EE740DD48}"/>
              </a:ext>
            </a:extLst>
          </p:cNvPr>
          <p:cNvCxnSpPr>
            <a:cxnSpLocks/>
          </p:cNvCxnSpPr>
          <p:nvPr/>
        </p:nvCxnSpPr>
        <p:spPr>
          <a:xfrm>
            <a:off x="3726180" y="2415540"/>
            <a:ext cx="0" cy="47244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3" name="Google Shape;446;p2">
            <a:extLst>
              <a:ext uri="{FF2B5EF4-FFF2-40B4-BE49-F238E27FC236}">
                <a16:creationId xmlns:a16="http://schemas.microsoft.com/office/drawing/2014/main" id="{F099B79C-E53B-97D7-47C7-11E2FED19BEE}"/>
              </a:ext>
            </a:extLst>
          </p:cNvPr>
          <p:cNvGrpSpPr/>
          <p:nvPr/>
        </p:nvGrpSpPr>
        <p:grpSpPr>
          <a:xfrm>
            <a:off x="7574397" y="1895865"/>
            <a:ext cx="1049633" cy="523940"/>
            <a:chOff x="138482" y="584556"/>
            <a:chExt cx="1049633" cy="523940"/>
          </a:xfrm>
        </p:grpSpPr>
        <p:sp>
          <p:nvSpPr>
            <p:cNvPr id="14" name="Google Shape;447;p2">
              <a:extLst>
                <a:ext uri="{FF2B5EF4-FFF2-40B4-BE49-F238E27FC236}">
                  <a16:creationId xmlns:a16="http://schemas.microsoft.com/office/drawing/2014/main" id="{4F4F15E1-FD21-5A7E-AB26-48678B03B2C5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8;p2">
              <a:extLst>
                <a:ext uri="{FF2B5EF4-FFF2-40B4-BE49-F238E27FC236}">
                  <a16:creationId xmlns:a16="http://schemas.microsoft.com/office/drawing/2014/main" id="{E349B4D2-401A-5FFB-70E6-EC53373933A6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9;p2">
              <a:extLst>
                <a:ext uri="{FF2B5EF4-FFF2-40B4-BE49-F238E27FC236}">
                  <a16:creationId xmlns:a16="http://schemas.microsoft.com/office/drawing/2014/main" id="{2AF8AD06-B80D-3894-5461-C8E9081817ED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0;p2">
              <a:extLst>
                <a:ext uri="{FF2B5EF4-FFF2-40B4-BE49-F238E27FC236}">
                  <a16:creationId xmlns:a16="http://schemas.microsoft.com/office/drawing/2014/main" id="{BDA568CC-269D-42BE-2848-584AEDC948A4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1;p2">
              <a:extLst>
                <a:ext uri="{FF2B5EF4-FFF2-40B4-BE49-F238E27FC236}">
                  <a16:creationId xmlns:a16="http://schemas.microsoft.com/office/drawing/2014/main" id="{3D9F9E77-BAEC-97DC-8D52-7DDE9FC38495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2;p2">
              <a:extLst>
                <a:ext uri="{FF2B5EF4-FFF2-40B4-BE49-F238E27FC236}">
                  <a16:creationId xmlns:a16="http://schemas.microsoft.com/office/drawing/2014/main" id="{6ACF69E1-D1EE-E645-F324-24E6A1A1C6F2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3;p2">
              <a:extLst>
                <a:ext uri="{FF2B5EF4-FFF2-40B4-BE49-F238E27FC236}">
                  <a16:creationId xmlns:a16="http://schemas.microsoft.com/office/drawing/2014/main" id="{617B0874-4FC8-E9AA-EA46-3617C2B906EC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4;p2">
              <a:extLst>
                <a:ext uri="{FF2B5EF4-FFF2-40B4-BE49-F238E27FC236}">
                  <a16:creationId xmlns:a16="http://schemas.microsoft.com/office/drawing/2014/main" id="{FC8DEB03-4192-AD3A-31CE-920E1F97ED8E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5;p2">
              <a:extLst>
                <a:ext uri="{FF2B5EF4-FFF2-40B4-BE49-F238E27FC236}">
                  <a16:creationId xmlns:a16="http://schemas.microsoft.com/office/drawing/2014/main" id="{78E533F9-3D1A-DCAA-C3CE-CF83BAE710D2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6;p2">
              <a:extLst>
                <a:ext uri="{FF2B5EF4-FFF2-40B4-BE49-F238E27FC236}">
                  <a16:creationId xmlns:a16="http://schemas.microsoft.com/office/drawing/2014/main" id="{3091DD8B-38E3-B497-5709-AF61D2125EAF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7;p2">
              <a:extLst>
                <a:ext uri="{FF2B5EF4-FFF2-40B4-BE49-F238E27FC236}">
                  <a16:creationId xmlns:a16="http://schemas.microsoft.com/office/drawing/2014/main" id="{738730BA-3AF9-425F-FB96-7DE7B26932CA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8;p2">
              <a:extLst>
                <a:ext uri="{FF2B5EF4-FFF2-40B4-BE49-F238E27FC236}">
                  <a16:creationId xmlns:a16="http://schemas.microsoft.com/office/drawing/2014/main" id="{1DBFC600-FCF6-EE87-4BD8-9A2C0367C384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9;p2">
              <a:extLst>
                <a:ext uri="{FF2B5EF4-FFF2-40B4-BE49-F238E27FC236}">
                  <a16:creationId xmlns:a16="http://schemas.microsoft.com/office/drawing/2014/main" id="{15E4603C-A5A2-9B96-FF6F-32A25EF1765B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60;p2">
              <a:extLst>
                <a:ext uri="{FF2B5EF4-FFF2-40B4-BE49-F238E27FC236}">
                  <a16:creationId xmlns:a16="http://schemas.microsoft.com/office/drawing/2014/main" id="{907223D0-6D7B-DA4B-B194-64BDE7C0816A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61;p2">
              <a:extLst>
                <a:ext uri="{FF2B5EF4-FFF2-40B4-BE49-F238E27FC236}">
                  <a16:creationId xmlns:a16="http://schemas.microsoft.com/office/drawing/2014/main" id="{9E630D9E-4FC7-85E3-6B81-0A6E8DCE4D7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446;p2">
            <a:extLst>
              <a:ext uri="{FF2B5EF4-FFF2-40B4-BE49-F238E27FC236}">
                <a16:creationId xmlns:a16="http://schemas.microsoft.com/office/drawing/2014/main" id="{61142A50-0E8B-50E4-6CFB-42D68609C463}"/>
              </a:ext>
            </a:extLst>
          </p:cNvPr>
          <p:cNvGrpSpPr/>
          <p:nvPr/>
        </p:nvGrpSpPr>
        <p:grpSpPr>
          <a:xfrm>
            <a:off x="384444" y="611129"/>
            <a:ext cx="1049633" cy="523940"/>
            <a:chOff x="138482" y="584556"/>
            <a:chExt cx="1049633" cy="523940"/>
          </a:xfrm>
        </p:grpSpPr>
        <p:sp>
          <p:nvSpPr>
            <p:cNvPr id="30" name="Google Shape;447;p2">
              <a:extLst>
                <a:ext uri="{FF2B5EF4-FFF2-40B4-BE49-F238E27FC236}">
                  <a16:creationId xmlns:a16="http://schemas.microsoft.com/office/drawing/2014/main" id="{1B0B8CFD-671D-52FC-652B-FF466B21C29F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48;p2">
              <a:extLst>
                <a:ext uri="{FF2B5EF4-FFF2-40B4-BE49-F238E27FC236}">
                  <a16:creationId xmlns:a16="http://schemas.microsoft.com/office/drawing/2014/main" id="{4C49AFA4-8429-45D7-65C1-47ED4B52C074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49;p2">
              <a:extLst>
                <a:ext uri="{FF2B5EF4-FFF2-40B4-BE49-F238E27FC236}">
                  <a16:creationId xmlns:a16="http://schemas.microsoft.com/office/drawing/2014/main" id="{C97D940B-AE00-CBB7-CA0A-011E2E78D894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0;p2">
              <a:extLst>
                <a:ext uri="{FF2B5EF4-FFF2-40B4-BE49-F238E27FC236}">
                  <a16:creationId xmlns:a16="http://schemas.microsoft.com/office/drawing/2014/main" id="{FEF39FD0-7338-78A3-84B3-233DCC10EC8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1;p2">
              <a:extLst>
                <a:ext uri="{FF2B5EF4-FFF2-40B4-BE49-F238E27FC236}">
                  <a16:creationId xmlns:a16="http://schemas.microsoft.com/office/drawing/2014/main" id="{8DCC4BE3-8E5A-2E49-A500-ABD226C7CB3C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2;p2">
              <a:extLst>
                <a:ext uri="{FF2B5EF4-FFF2-40B4-BE49-F238E27FC236}">
                  <a16:creationId xmlns:a16="http://schemas.microsoft.com/office/drawing/2014/main" id="{AF0C64F2-40DF-3EE4-7E63-F153748B6CBF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3;p2">
              <a:extLst>
                <a:ext uri="{FF2B5EF4-FFF2-40B4-BE49-F238E27FC236}">
                  <a16:creationId xmlns:a16="http://schemas.microsoft.com/office/drawing/2014/main" id="{E0180E37-730A-4197-D1D3-E7581C8D038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4;p2">
              <a:extLst>
                <a:ext uri="{FF2B5EF4-FFF2-40B4-BE49-F238E27FC236}">
                  <a16:creationId xmlns:a16="http://schemas.microsoft.com/office/drawing/2014/main" id="{06FE95CC-F90E-F095-80C3-9BE21B76F6C3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5;p2">
              <a:extLst>
                <a:ext uri="{FF2B5EF4-FFF2-40B4-BE49-F238E27FC236}">
                  <a16:creationId xmlns:a16="http://schemas.microsoft.com/office/drawing/2014/main" id="{C7773CE5-1D5D-BF0C-C52A-4C98A6C40136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6;p2">
              <a:extLst>
                <a:ext uri="{FF2B5EF4-FFF2-40B4-BE49-F238E27FC236}">
                  <a16:creationId xmlns:a16="http://schemas.microsoft.com/office/drawing/2014/main" id="{21452697-F9BC-5D60-50A1-31E608E4EEFE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7;p2">
              <a:extLst>
                <a:ext uri="{FF2B5EF4-FFF2-40B4-BE49-F238E27FC236}">
                  <a16:creationId xmlns:a16="http://schemas.microsoft.com/office/drawing/2014/main" id="{0D4C5CC2-58CD-3561-2ED7-FF0D3A3D9B8B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8;p2">
              <a:extLst>
                <a:ext uri="{FF2B5EF4-FFF2-40B4-BE49-F238E27FC236}">
                  <a16:creationId xmlns:a16="http://schemas.microsoft.com/office/drawing/2014/main" id="{C879003B-86C7-78FA-CF61-8BA6E1A6B670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9;p2">
              <a:extLst>
                <a:ext uri="{FF2B5EF4-FFF2-40B4-BE49-F238E27FC236}">
                  <a16:creationId xmlns:a16="http://schemas.microsoft.com/office/drawing/2014/main" id="{45D23D69-92A0-399C-B48E-0BCB41933536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0;p2">
              <a:extLst>
                <a:ext uri="{FF2B5EF4-FFF2-40B4-BE49-F238E27FC236}">
                  <a16:creationId xmlns:a16="http://schemas.microsoft.com/office/drawing/2014/main" id="{77609850-4CC5-350C-57EB-3583ED6E8EE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61;p2">
              <a:extLst>
                <a:ext uri="{FF2B5EF4-FFF2-40B4-BE49-F238E27FC236}">
                  <a16:creationId xmlns:a16="http://schemas.microsoft.com/office/drawing/2014/main" id="{2DA6CD65-37BE-37AE-AF28-01F082C26E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8897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Step 1</a:t>
            </a:r>
            <a:endParaRPr lang="en-US" sz="2800" b="1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071EAF-6372-F887-110B-438A2C5DE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4" t="9509" r="1458" b="2158"/>
          <a:stretch/>
        </p:blipFill>
        <p:spPr>
          <a:xfrm>
            <a:off x="2215646" y="1645920"/>
            <a:ext cx="4712708" cy="2903221"/>
          </a:xfrm>
          <a:prstGeom prst="rect">
            <a:avLst/>
          </a:prstGeom>
        </p:spPr>
      </p:pic>
      <p:grpSp>
        <p:nvGrpSpPr>
          <p:cNvPr id="20" name="Google Shape;446;p2">
            <a:extLst>
              <a:ext uri="{FF2B5EF4-FFF2-40B4-BE49-F238E27FC236}">
                <a16:creationId xmlns:a16="http://schemas.microsoft.com/office/drawing/2014/main" id="{6CDC8DE8-D5A6-FF34-D106-C86D140FDCB2}"/>
              </a:ext>
            </a:extLst>
          </p:cNvPr>
          <p:cNvGrpSpPr/>
          <p:nvPr/>
        </p:nvGrpSpPr>
        <p:grpSpPr>
          <a:xfrm>
            <a:off x="608351" y="904436"/>
            <a:ext cx="1049633" cy="523940"/>
            <a:chOff x="138482" y="584556"/>
            <a:chExt cx="1049633" cy="523940"/>
          </a:xfrm>
        </p:grpSpPr>
        <p:sp>
          <p:nvSpPr>
            <p:cNvPr id="21" name="Google Shape;447;p2">
              <a:extLst>
                <a:ext uri="{FF2B5EF4-FFF2-40B4-BE49-F238E27FC236}">
                  <a16:creationId xmlns:a16="http://schemas.microsoft.com/office/drawing/2014/main" id="{4B491B63-5963-CA41-6450-63874F69F59F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2">
              <a:extLst>
                <a:ext uri="{FF2B5EF4-FFF2-40B4-BE49-F238E27FC236}">
                  <a16:creationId xmlns:a16="http://schemas.microsoft.com/office/drawing/2014/main" id="{102B514F-C467-F9DC-A58D-99C8723F13FD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2">
              <a:extLst>
                <a:ext uri="{FF2B5EF4-FFF2-40B4-BE49-F238E27FC236}">
                  <a16:creationId xmlns:a16="http://schemas.microsoft.com/office/drawing/2014/main" id="{25E90FA6-4663-46B6-EB5C-569E77FDE909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2">
              <a:extLst>
                <a:ext uri="{FF2B5EF4-FFF2-40B4-BE49-F238E27FC236}">
                  <a16:creationId xmlns:a16="http://schemas.microsoft.com/office/drawing/2014/main" id="{1FE27BF1-9B0D-7631-6D0B-181A3D02DA04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2">
              <a:extLst>
                <a:ext uri="{FF2B5EF4-FFF2-40B4-BE49-F238E27FC236}">
                  <a16:creationId xmlns:a16="http://schemas.microsoft.com/office/drawing/2014/main" id="{3725D93C-EB60-56CB-C268-B0CB9B9A1351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2">
              <a:extLst>
                <a:ext uri="{FF2B5EF4-FFF2-40B4-BE49-F238E27FC236}">
                  <a16:creationId xmlns:a16="http://schemas.microsoft.com/office/drawing/2014/main" id="{1CEF0B94-3C5C-7765-CE6A-D0FBB091E5F0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2">
              <a:extLst>
                <a:ext uri="{FF2B5EF4-FFF2-40B4-BE49-F238E27FC236}">
                  <a16:creationId xmlns:a16="http://schemas.microsoft.com/office/drawing/2014/main" id="{43372514-C3E3-347B-CBD1-952FDC21C466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2">
              <a:extLst>
                <a:ext uri="{FF2B5EF4-FFF2-40B4-BE49-F238E27FC236}">
                  <a16:creationId xmlns:a16="http://schemas.microsoft.com/office/drawing/2014/main" id="{A7C6E5AC-86E6-0239-F34B-FE510C42B129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2">
              <a:extLst>
                <a:ext uri="{FF2B5EF4-FFF2-40B4-BE49-F238E27FC236}">
                  <a16:creationId xmlns:a16="http://schemas.microsoft.com/office/drawing/2014/main" id="{F744C389-26D6-55C7-9FB0-5C29C3ED26CD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2">
              <a:extLst>
                <a:ext uri="{FF2B5EF4-FFF2-40B4-BE49-F238E27FC236}">
                  <a16:creationId xmlns:a16="http://schemas.microsoft.com/office/drawing/2014/main" id="{7FB52AB6-EBDF-1B24-AB45-2D8536293566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2">
              <a:extLst>
                <a:ext uri="{FF2B5EF4-FFF2-40B4-BE49-F238E27FC236}">
                  <a16:creationId xmlns:a16="http://schemas.microsoft.com/office/drawing/2014/main" id="{3F3A6577-267B-9167-1988-E94500D21F85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2">
              <a:extLst>
                <a:ext uri="{FF2B5EF4-FFF2-40B4-BE49-F238E27FC236}">
                  <a16:creationId xmlns:a16="http://schemas.microsoft.com/office/drawing/2014/main" id="{0DBDB460-3EC8-6048-1EA0-FC6A46CD54FF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2">
              <a:extLst>
                <a:ext uri="{FF2B5EF4-FFF2-40B4-BE49-F238E27FC236}">
                  <a16:creationId xmlns:a16="http://schemas.microsoft.com/office/drawing/2014/main" id="{A117E848-659F-FBE7-0CD4-9A3FF83E4C6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2">
              <a:extLst>
                <a:ext uri="{FF2B5EF4-FFF2-40B4-BE49-F238E27FC236}">
                  <a16:creationId xmlns:a16="http://schemas.microsoft.com/office/drawing/2014/main" id="{3F785071-67AC-36E8-079D-733A0DCE87E8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2">
              <a:extLst>
                <a:ext uri="{FF2B5EF4-FFF2-40B4-BE49-F238E27FC236}">
                  <a16:creationId xmlns:a16="http://schemas.microsoft.com/office/drawing/2014/main" id="{B940B0D1-8ABA-7493-4D2F-D43410E7438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0995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Step 2</a:t>
            </a:r>
            <a:endParaRPr lang="en-US" sz="2800" b="1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071EAF-6372-F887-110B-438A2C5DE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0" t="7440" r="1944"/>
          <a:stretch/>
        </p:blipFill>
        <p:spPr>
          <a:xfrm>
            <a:off x="2132897" y="1447800"/>
            <a:ext cx="4878206" cy="3182329"/>
          </a:xfrm>
          <a:prstGeom prst="rect">
            <a:avLst/>
          </a:prstGeom>
        </p:spPr>
      </p:pic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C321F8A7-18B8-189A-4BAB-37619ECE8E44}"/>
              </a:ext>
            </a:extLst>
          </p:cNvPr>
          <p:cNvCxnSpPr>
            <a:cxnSpLocks/>
          </p:cNvCxnSpPr>
          <p:nvPr/>
        </p:nvCxnSpPr>
        <p:spPr>
          <a:xfrm>
            <a:off x="2849880" y="2145030"/>
            <a:ext cx="0" cy="90297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94E406E-990C-8C45-430E-1D0473A567E5}"/>
              </a:ext>
            </a:extLst>
          </p:cNvPr>
          <p:cNvCxnSpPr>
            <a:cxnSpLocks/>
          </p:cNvCxnSpPr>
          <p:nvPr/>
        </p:nvCxnSpPr>
        <p:spPr>
          <a:xfrm>
            <a:off x="3139440" y="2327910"/>
            <a:ext cx="0" cy="90297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DC3CCE07-6D43-EF80-05C8-18B8D4C94B77}"/>
              </a:ext>
            </a:extLst>
          </p:cNvPr>
          <p:cNvCxnSpPr>
            <a:cxnSpLocks/>
          </p:cNvCxnSpPr>
          <p:nvPr/>
        </p:nvCxnSpPr>
        <p:spPr>
          <a:xfrm>
            <a:off x="4046220" y="2945130"/>
            <a:ext cx="0" cy="90297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E4C5AE2-4D24-C0BC-1C74-E0E5D9979317}"/>
              </a:ext>
            </a:extLst>
          </p:cNvPr>
          <p:cNvCxnSpPr>
            <a:cxnSpLocks/>
          </p:cNvCxnSpPr>
          <p:nvPr/>
        </p:nvCxnSpPr>
        <p:spPr>
          <a:xfrm>
            <a:off x="4351020" y="3150870"/>
            <a:ext cx="0" cy="90297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E29EC46-91AE-485B-35E2-5EA0CC6B8B08}"/>
              </a:ext>
            </a:extLst>
          </p:cNvPr>
          <p:cNvCxnSpPr>
            <a:cxnSpLocks/>
          </p:cNvCxnSpPr>
          <p:nvPr/>
        </p:nvCxnSpPr>
        <p:spPr>
          <a:xfrm>
            <a:off x="4808220" y="2884170"/>
            <a:ext cx="0" cy="90297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3D7F95D-3904-92DA-5C7A-D04EEC85B590}"/>
              </a:ext>
            </a:extLst>
          </p:cNvPr>
          <p:cNvCxnSpPr>
            <a:cxnSpLocks/>
          </p:cNvCxnSpPr>
          <p:nvPr/>
        </p:nvCxnSpPr>
        <p:spPr>
          <a:xfrm>
            <a:off x="3604260" y="2042160"/>
            <a:ext cx="0" cy="90297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727C3C2-37D6-BF87-4B79-6A73252573A9}"/>
              </a:ext>
            </a:extLst>
          </p:cNvPr>
          <p:cNvCxnSpPr>
            <a:cxnSpLocks/>
          </p:cNvCxnSpPr>
          <p:nvPr/>
        </p:nvCxnSpPr>
        <p:spPr>
          <a:xfrm>
            <a:off x="3352800" y="2042160"/>
            <a:ext cx="0" cy="737235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F6CB109-0D0C-0C28-32EE-BEAC601588B5}"/>
              </a:ext>
            </a:extLst>
          </p:cNvPr>
          <p:cNvCxnSpPr>
            <a:cxnSpLocks/>
          </p:cNvCxnSpPr>
          <p:nvPr/>
        </p:nvCxnSpPr>
        <p:spPr>
          <a:xfrm>
            <a:off x="4503420" y="2945130"/>
            <a:ext cx="0" cy="574357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1" name="Google Shape;446;p2">
            <a:extLst>
              <a:ext uri="{FF2B5EF4-FFF2-40B4-BE49-F238E27FC236}">
                <a16:creationId xmlns:a16="http://schemas.microsoft.com/office/drawing/2014/main" id="{5B05B9BC-0BCE-E38E-346C-ED450D596719}"/>
              </a:ext>
            </a:extLst>
          </p:cNvPr>
          <p:cNvGrpSpPr/>
          <p:nvPr/>
        </p:nvGrpSpPr>
        <p:grpSpPr>
          <a:xfrm>
            <a:off x="7621054" y="2042160"/>
            <a:ext cx="1049633" cy="523940"/>
            <a:chOff x="138482" y="584556"/>
            <a:chExt cx="1049633" cy="523940"/>
          </a:xfrm>
        </p:grpSpPr>
        <p:sp>
          <p:nvSpPr>
            <p:cNvPr id="22" name="Google Shape;447;p2">
              <a:extLst>
                <a:ext uri="{FF2B5EF4-FFF2-40B4-BE49-F238E27FC236}">
                  <a16:creationId xmlns:a16="http://schemas.microsoft.com/office/drawing/2014/main" id="{B36EB963-87D9-0296-A93C-9B0E2390FA54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8;p2">
              <a:extLst>
                <a:ext uri="{FF2B5EF4-FFF2-40B4-BE49-F238E27FC236}">
                  <a16:creationId xmlns:a16="http://schemas.microsoft.com/office/drawing/2014/main" id="{98EED133-B0C5-F14D-230F-865431752395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9;p2">
              <a:extLst>
                <a:ext uri="{FF2B5EF4-FFF2-40B4-BE49-F238E27FC236}">
                  <a16:creationId xmlns:a16="http://schemas.microsoft.com/office/drawing/2014/main" id="{AF5A5797-9548-BC17-E69E-44E7EAC5B204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0;p2">
              <a:extLst>
                <a:ext uri="{FF2B5EF4-FFF2-40B4-BE49-F238E27FC236}">
                  <a16:creationId xmlns:a16="http://schemas.microsoft.com/office/drawing/2014/main" id="{665BCFAC-3C8C-653A-20D4-C1FDD5958B00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1;p2">
              <a:extLst>
                <a:ext uri="{FF2B5EF4-FFF2-40B4-BE49-F238E27FC236}">
                  <a16:creationId xmlns:a16="http://schemas.microsoft.com/office/drawing/2014/main" id="{1073CED6-67D5-4B9E-E01F-0B21319DD34E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2;p2">
              <a:extLst>
                <a:ext uri="{FF2B5EF4-FFF2-40B4-BE49-F238E27FC236}">
                  <a16:creationId xmlns:a16="http://schemas.microsoft.com/office/drawing/2014/main" id="{F64CACA4-FD90-8110-19BA-7E592D3309A6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3;p2">
              <a:extLst>
                <a:ext uri="{FF2B5EF4-FFF2-40B4-BE49-F238E27FC236}">
                  <a16:creationId xmlns:a16="http://schemas.microsoft.com/office/drawing/2014/main" id="{95C279D1-5066-0918-FED4-4C2ECC0D6FC2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4;p2">
              <a:extLst>
                <a:ext uri="{FF2B5EF4-FFF2-40B4-BE49-F238E27FC236}">
                  <a16:creationId xmlns:a16="http://schemas.microsoft.com/office/drawing/2014/main" id="{C6171968-A338-2CB1-CB3B-3121D200DCD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5;p2">
              <a:extLst>
                <a:ext uri="{FF2B5EF4-FFF2-40B4-BE49-F238E27FC236}">
                  <a16:creationId xmlns:a16="http://schemas.microsoft.com/office/drawing/2014/main" id="{6D21115E-E850-25E5-BF14-E7CF2EA5B9D6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6;p2">
              <a:extLst>
                <a:ext uri="{FF2B5EF4-FFF2-40B4-BE49-F238E27FC236}">
                  <a16:creationId xmlns:a16="http://schemas.microsoft.com/office/drawing/2014/main" id="{EB22DB67-9289-0C30-4990-93A32D01DA6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7;p2">
              <a:extLst>
                <a:ext uri="{FF2B5EF4-FFF2-40B4-BE49-F238E27FC236}">
                  <a16:creationId xmlns:a16="http://schemas.microsoft.com/office/drawing/2014/main" id="{58EF1020-C88D-D56E-7BBA-380740BB0FA3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8;p2">
              <a:extLst>
                <a:ext uri="{FF2B5EF4-FFF2-40B4-BE49-F238E27FC236}">
                  <a16:creationId xmlns:a16="http://schemas.microsoft.com/office/drawing/2014/main" id="{B8C7D697-7942-A00D-EAFE-63CAA50F59D0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9;p2">
              <a:extLst>
                <a:ext uri="{FF2B5EF4-FFF2-40B4-BE49-F238E27FC236}">
                  <a16:creationId xmlns:a16="http://schemas.microsoft.com/office/drawing/2014/main" id="{5E0AF7AF-58AF-4473-5CD8-C4C294754E8B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0;p2">
              <a:extLst>
                <a:ext uri="{FF2B5EF4-FFF2-40B4-BE49-F238E27FC236}">
                  <a16:creationId xmlns:a16="http://schemas.microsoft.com/office/drawing/2014/main" id="{B61268FB-6B1A-534C-FCDB-3433AE4370B8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1;p2">
              <a:extLst>
                <a:ext uri="{FF2B5EF4-FFF2-40B4-BE49-F238E27FC236}">
                  <a16:creationId xmlns:a16="http://schemas.microsoft.com/office/drawing/2014/main" id="{B356485B-58A7-96C2-2E6F-47A368332588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446;p2">
            <a:extLst>
              <a:ext uri="{FF2B5EF4-FFF2-40B4-BE49-F238E27FC236}">
                <a16:creationId xmlns:a16="http://schemas.microsoft.com/office/drawing/2014/main" id="{351FDC8D-5AF4-FDCD-5DEC-E1ED7E4349E6}"/>
              </a:ext>
            </a:extLst>
          </p:cNvPr>
          <p:cNvGrpSpPr/>
          <p:nvPr/>
        </p:nvGrpSpPr>
        <p:grpSpPr>
          <a:xfrm>
            <a:off x="473312" y="1700244"/>
            <a:ext cx="1049633" cy="523940"/>
            <a:chOff x="138482" y="584556"/>
            <a:chExt cx="1049633" cy="523940"/>
          </a:xfrm>
        </p:grpSpPr>
        <p:sp>
          <p:nvSpPr>
            <p:cNvPr id="38" name="Google Shape;447;p2">
              <a:extLst>
                <a:ext uri="{FF2B5EF4-FFF2-40B4-BE49-F238E27FC236}">
                  <a16:creationId xmlns:a16="http://schemas.microsoft.com/office/drawing/2014/main" id="{149A0485-7687-EBB1-9661-D8E6D7BDE3D2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8;p2">
              <a:extLst>
                <a:ext uri="{FF2B5EF4-FFF2-40B4-BE49-F238E27FC236}">
                  <a16:creationId xmlns:a16="http://schemas.microsoft.com/office/drawing/2014/main" id="{9E531F6B-DD11-3E53-F958-C7B379524C3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9;p2">
              <a:extLst>
                <a:ext uri="{FF2B5EF4-FFF2-40B4-BE49-F238E27FC236}">
                  <a16:creationId xmlns:a16="http://schemas.microsoft.com/office/drawing/2014/main" id="{CF67B2E8-D5E4-0A13-826A-E831B83DC3BA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0;p2">
              <a:extLst>
                <a:ext uri="{FF2B5EF4-FFF2-40B4-BE49-F238E27FC236}">
                  <a16:creationId xmlns:a16="http://schemas.microsoft.com/office/drawing/2014/main" id="{082DB077-02FD-E1AB-1445-F4E785D64317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1;p2">
              <a:extLst>
                <a:ext uri="{FF2B5EF4-FFF2-40B4-BE49-F238E27FC236}">
                  <a16:creationId xmlns:a16="http://schemas.microsoft.com/office/drawing/2014/main" id="{2F3E58AE-59FE-DC64-7407-471BA21BB7B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2;p2">
              <a:extLst>
                <a:ext uri="{FF2B5EF4-FFF2-40B4-BE49-F238E27FC236}">
                  <a16:creationId xmlns:a16="http://schemas.microsoft.com/office/drawing/2014/main" id="{7630B14D-C011-C1A9-B537-B3CABECE772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3;p2">
              <a:extLst>
                <a:ext uri="{FF2B5EF4-FFF2-40B4-BE49-F238E27FC236}">
                  <a16:creationId xmlns:a16="http://schemas.microsoft.com/office/drawing/2014/main" id="{C76B8848-36A4-584A-94C1-9BC4F3F049ED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4;p2">
              <a:extLst>
                <a:ext uri="{FF2B5EF4-FFF2-40B4-BE49-F238E27FC236}">
                  <a16:creationId xmlns:a16="http://schemas.microsoft.com/office/drawing/2014/main" id="{56DEE4CB-3371-D72E-AFAE-E8EEDF54CA2E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5;p2">
              <a:extLst>
                <a:ext uri="{FF2B5EF4-FFF2-40B4-BE49-F238E27FC236}">
                  <a16:creationId xmlns:a16="http://schemas.microsoft.com/office/drawing/2014/main" id="{5F297DF9-E869-7913-9AFD-769089B70511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6;p2">
              <a:extLst>
                <a:ext uri="{FF2B5EF4-FFF2-40B4-BE49-F238E27FC236}">
                  <a16:creationId xmlns:a16="http://schemas.microsoft.com/office/drawing/2014/main" id="{390463EA-1C64-50AA-C0C2-CAA726DC56A1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7;p2">
              <a:extLst>
                <a:ext uri="{FF2B5EF4-FFF2-40B4-BE49-F238E27FC236}">
                  <a16:creationId xmlns:a16="http://schemas.microsoft.com/office/drawing/2014/main" id="{B21CFA98-809F-B661-EAFA-E42EC93BC73D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8;p2">
              <a:extLst>
                <a:ext uri="{FF2B5EF4-FFF2-40B4-BE49-F238E27FC236}">
                  <a16:creationId xmlns:a16="http://schemas.microsoft.com/office/drawing/2014/main" id="{5DA11B9E-DFED-812E-FAE9-DEEFC63D889B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9;p2">
              <a:extLst>
                <a:ext uri="{FF2B5EF4-FFF2-40B4-BE49-F238E27FC236}">
                  <a16:creationId xmlns:a16="http://schemas.microsoft.com/office/drawing/2014/main" id="{92751D8B-D68A-0D14-A5E0-19EB73EBD709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60;p2">
              <a:extLst>
                <a:ext uri="{FF2B5EF4-FFF2-40B4-BE49-F238E27FC236}">
                  <a16:creationId xmlns:a16="http://schemas.microsoft.com/office/drawing/2014/main" id="{A7C54F76-DB38-B6C3-496F-4B15C2AAB2B1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61;p2">
              <a:extLst>
                <a:ext uri="{FF2B5EF4-FFF2-40B4-BE49-F238E27FC236}">
                  <a16:creationId xmlns:a16="http://schemas.microsoft.com/office/drawing/2014/main" id="{84E68B5E-BEE5-423F-39E9-D5DB93992CF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2077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9071EAF-6372-F887-110B-438A2C5DE2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641" b="85366" l="10718" r="89753">
                        <a14:foregroundMark x1="13663" y1="56272" x2="20730" y2="58711"/>
                        <a14:foregroundMark x1="44876" y1="85366" x2="38987" y2="83798"/>
                        <a14:foregroundMark x1="86101" y1="38328" x2="84099" y2="44948"/>
                        <a14:foregroundMark x1="89164" y1="41115" x2="89753" y2="43380"/>
                        <a14:foregroundMark x1="61366" y1="18990" x2="54417" y2="18815"/>
                        <a14:foregroundMark x1="10718" y1="53136" x2="10836" y2="57666"/>
                      </a14:backgroundRemoval>
                    </a14:imgEffect>
                  </a14:imgLayer>
                </a14:imgProps>
              </a:ext>
            </a:extLst>
          </a:blip>
          <a:srcRect l="7637" t="12572" r="8122" b="6594"/>
          <a:stretch/>
        </p:blipFill>
        <p:spPr>
          <a:xfrm>
            <a:off x="2193857" y="1465381"/>
            <a:ext cx="4878206" cy="3164748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Step 2</a:t>
            </a:r>
            <a:endParaRPr lang="en-US" sz="2800" b="1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4" name="Google Shape;446;p2">
            <a:extLst>
              <a:ext uri="{FF2B5EF4-FFF2-40B4-BE49-F238E27FC236}">
                <a16:creationId xmlns:a16="http://schemas.microsoft.com/office/drawing/2014/main" id="{7335B93B-D3A7-E760-9690-DEBE72CE0BBA}"/>
              </a:ext>
            </a:extLst>
          </p:cNvPr>
          <p:cNvGrpSpPr/>
          <p:nvPr/>
        </p:nvGrpSpPr>
        <p:grpSpPr>
          <a:xfrm>
            <a:off x="7495219" y="1616603"/>
            <a:ext cx="1049633" cy="523940"/>
            <a:chOff x="138482" y="584556"/>
            <a:chExt cx="1049633" cy="523940"/>
          </a:xfrm>
        </p:grpSpPr>
        <p:sp>
          <p:nvSpPr>
            <p:cNvPr id="6" name="Google Shape;447;p2">
              <a:extLst>
                <a:ext uri="{FF2B5EF4-FFF2-40B4-BE49-F238E27FC236}">
                  <a16:creationId xmlns:a16="http://schemas.microsoft.com/office/drawing/2014/main" id="{51088977-898A-6161-9CDE-3006E2CEE6A9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8;p2">
              <a:extLst>
                <a:ext uri="{FF2B5EF4-FFF2-40B4-BE49-F238E27FC236}">
                  <a16:creationId xmlns:a16="http://schemas.microsoft.com/office/drawing/2014/main" id="{F38F66A2-3DE8-D83E-90E7-6419874C86C3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9;p2">
              <a:extLst>
                <a:ext uri="{FF2B5EF4-FFF2-40B4-BE49-F238E27FC236}">
                  <a16:creationId xmlns:a16="http://schemas.microsoft.com/office/drawing/2014/main" id="{1B53DA35-4FE2-19E6-45BA-4561173CBD6F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0;p2">
              <a:extLst>
                <a:ext uri="{FF2B5EF4-FFF2-40B4-BE49-F238E27FC236}">
                  <a16:creationId xmlns:a16="http://schemas.microsoft.com/office/drawing/2014/main" id="{1386227A-B66F-362E-0129-A3845750B87A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1;p2">
              <a:extLst>
                <a:ext uri="{FF2B5EF4-FFF2-40B4-BE49-F238E27FC236}">
                  <a16:creationId xmlns:a16="http://schemas.microsoft.com/office/drawing/2014/main" id="{F62FD859-C9F0-921C-2462-3EEC6AE09089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2;p2">
              <a:extLst>
                <a:ext uri="{FF2B5EF4-FFF2-40B4-BE49-F238E27FC236}">
                  <a16:creationId xmlns:a16="http://schemas.microsoft.com/office/drawing/2014/main" id="{CDC0478A-4F86-BFA6-9463-263BB8EFA5B4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3;p2">
              <a:extLst>
                <a:ext uri="{FF2B5EF4-FFF2-40B4-BE49-F238E27FC236}">
                  <a16:creationId xmlns:a16="http://schemas.microsoft.com/office/drawing/2014/main" id="{41079BB3-0FD6-BE06-30D4-C487958EE16A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4;p2">
              <a:extLst>
                <a:ext uri="{FF2B5EF4-FFF2-40B4-BE49-F238E27FC236}">
                  <a16:creationId xmlns:a16="http://schemas.microsoft.com/office/drawing/2014/main" id="{7A3B19C5-BB96-8A18-CB11-9045CFFF7D5E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;p2">
              <a:extLst>
                <a:ext uri="{FF2B5EF4-FFF2-40B4-BE49-F238E27FC236}">
                  <a16:creationId xmlns:a16="http://schemas.microsoft.com/office/drawing/2014/main" id="{9111CA81-9A86-ED98-7CAA-00B9A6D3B2A8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6;p2">
              <a:extLst>
                <a:ext uri="{FF2B5EF4-FFF2-40B4-BE49-F238E27FC236}">
                  <a16:creationId xmlns:a16="http://schemas.microsoft.com/office/drawing/2014/main" id="{9C9E1089-6E75-0887-0E1A-9C97EDB73A6B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7;p2">
              <a:extLst>
                <a:ext uri="{FF2B5EF4-FFF2-40B4-BE49-F238E27FC236}">
                  <a16:creationId xmlns:a16="http://schemas.microsoft.com/office/drawing/2014/main" id="{C40A6F8B-69C7-978B-3B84-4B209C56692E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8;p2">
              <a:extLst>
                <a:ext uri="{FF2B5EF4-FFF2-40B4-BE49-F238E27FC236}">
                  <a16:creationId xmlns:a16="http://schemas.microsoft.com/office/drawing/2014/main" id="{3986FC6E-8BCC-84BA-2025-9EC115E0924D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9;p2">
              <a:extLst>
                <a:ext uri="{FF2B5EF4-FFF2-40B4-BE49-F238E27FC236}">
                  <a16:creationId xmlns:a16="http://schemas.microsoft.com/office/drawing/2014/main" id="{5DE4531D-7041-887A-D9FD-4E86183A1C9B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0;p2">
              <a:extLst>
                <a:ext uri="{FF2B5EF4-FFF2-40B4-BE49-F238E27FC236}">
                  <a16:creationId xmlns:a16="http://schemas.microsoft.com/office/drawing/2014/main" id="{7C9DAE38-093C-E539-5F9B-706C3A80074F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1;p2">
              <a:extLst>
                <a:ext uri="{FF2B5EF4-FFF2-40B4-BE49-F238E27FC236}">
                  <a16:creationId xmlns:a16="http://schemas.microsoft.com/office/drawing/2014/main" id="{9D388922-D3DD-6C20-888D-74767212367B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446;p2">
            <a:extLst>
              <a:ext uri="{FF2B5EF4-FFF2-40B4-BE49-F238E27FC236}">
                <a16:creationId xmlns:a16="http://schemas.microsoft.com/office/drawing/2014/main" id="{B5B724D8-EE98-C815-EFED-C0C1F7C0230F}"/>
              </a:ext>
            </a:extLst>
          </p:cNvPr>
          <p:cNvGrpSpPr/>
          <p:nvPr/>
        </p:nvGrpSpPr>
        <p:grpSpPr>
          <a:xfrm>
            <a:off x="712104" y="275304"/>
            <a:ext cx="1049633" cy="523940"/>
            <a:chOff x="138482" y="584556"/>
            <a:chExt cx="1049633" cy="523940"/>
          </a:xfrm>
        </p:grpSpPr>
        <p:sp>
          <p:nvSpPr>
            <p:cNvPr id="22" name="Google Shape;447;p2">
              <a:extLst>
                <a:ext uri="{FF2B5EF4-FFF2-40B4-BE49-F238E27FC236}">
                  <a16:creationId xmlns:a16="http://schemas.microsoft.com/office/drawing/2014/main" id="{E8C497AE-415E-9E9C-75AF-67FD30B364C4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8;p2">
              <a:extLst>
                <a:ext uri="{FF2B5EF4-FFF2-40B4-BE49-F238E27FC236}">
                  <a16:creationId xmlns:a16="http://schemas.microsoft.com/office/drawing/2014/main" id="{62022ADB-4229-36DF-3B09-0E35CD2502D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9;p2">
              <a:extLst>
                <a:ext uri="{FF2B5EF4-FFF2-40B4-BE49-F238E27FC236}">
                  <a16:creationId xmlns:a16="http://schemas.microsoft.com/office/drawing/2014/main" id="{C604AEA7-3538-A424-0888-F4890E63CC51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0;p2">
              <a:extLst>
                <a:ext uri="{FF2B5EF4-FFF2-40B4-BE49-F238E27FC236}">
                  <a16:creationId xmlns:a16="http://schemas.microsoft.com/office/drawing/2014/main" id="{C20D11C6-C5F0-B17E-F289-B32C6F3C7DEE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1;p2">
              <a:extLst>
                <a:ext uri="{FF2B5EF4-FFF2-40B4-BE49-F238E27FC236}">
                  <a16:creationId xmlns:a16="http://schemas.microsoft.com/office/drawing/2014/main" id="{757D10DC-7C0C-C1BB-AA9D-D726FC4D5E66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2;p2">
              <a:extLst>
                <a:ext uri="{FF2B5EF4-FFF2-40B4-BE49-F238E27FC236}">
                  <a16:creationId xmlns:a16="http://schemas.microsoft.com/office/drawing/2014/main" id="{BF9258F6-9CA2-B00B-AFE5-BBB6021E9301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3;p2">
              <a:extLst>
                <a:ext uri="{FF2B5EF4-FFF2-40B4-BE49-F238E27FC236}">
                  <a16:creationId xmlns:a16="http://schemas.microsoft.com/office/drawing/2014/main" id="{45F97EA6-D933-A01B-53AD-D2ACDEA217FD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4;p2">
              <a:extLst>
                <a:ext uri="{FF2B5EF4-FFF2-40B4-BE49-F238E27FC236}">
                  <a16:creationId xmlns:a16="http://schemas.microsoft.com/office/drawing/2014/main" id="{3F795B42-02BF-EB43-EBB9-B7440C08C5B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5;p2">
              <a:extLst>
                <a:ext uri="{FF2B5EF4-FFF2-40B4-BE49-F238E27FC236}">
                  <a16:creationId xmlns:a16="http://schemas.microsoft.com/office/drawing/2014/main" id="{5791DAC2-FF93-DD47-923F-6A02C9622598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6;p2">
              <a:extLst>
                <a:ext uri="{FF2B5EF4-FFF2-40B4-BE49-F238E27FC236}">
                  <a16:creationId xmlns:a16="http://schemas.microsoft.com/office/drawing/2014/main" id="{7CCAD803-8CE5-396E-254F-B5520E622FB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7;p2">
              <a:extLst>
                <a:ext uri="{FF2B5EF4-FFF2-40B4-BE49-F238E27FC236}">
                  <a16:creationId xmlns:a16="http://schemas.microsoft.com/office/drawing/2014/main" id="{92552190-766C-038F-09B3-A825190FBAC9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8;p2">
              <a:extLst>
                <a:ext uri="{FF2B5EF4-FFF2-40B4-BE49-F238E27FC236}">
                  <a16:creationId xmlns:a16="http://schemas.microsoft.com/office/drawing/2014/main" id="{F6CB36A1-08B1-621A-602C-3E12EEC42E24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9;p2">
              <a:extLst>
                <a:ext uri="{FF2B5EF4-FFF2-40B4-BE49-F238E27FC236}">
                  <a16:creationId xmlns:a16="http://schemas.microsoft.com/office/drawing/2014/main" id="{E8CF0832-D003-056D-59A7-FEF29897BD7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0;p2">
              <a:extLst>
                <a:ext uri="{FF2B5EF4-FFF2-40B4-BE49-F238E27FC236}">
                  <a16:creationId xmlns:a16="http://schemas.microsoft.com/office/drawing/2014/main" id="{4675689C-82A1-B97A-EDC3-01C24D88FAD8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1;p2">
              <a:extLst>
                <a:ext uri="{FF2B5EF4-FFF2-40B4-BE49-F238E27FC236}">
                  <a16:creationId xmlns:a16="http://schemas.microsoft.com/office/drawing/2014/main" id="{F4E89099-3286-0BBA-D13C-889CE9ED593C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1421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1">
            <a:extLst>
              <a:ext uri="{FF2B5EF4-FFF2-40B4-BE49-F238E27FC236}">
                <a16:creationId xmlns:a16="http://schemas.microsoft.com/office/drawing/2014/main" id="{FE7965FA-31CB-4C2A-3D9B-D9DEA7753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8250" y="1957669"/>
            <a:ext cx="5407500" cy="123226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2" name="副標題 2">
            <a:extLst>
              <a:ext uri="{FF2B5EF4-FFF2-40B4-BE49-F238E27FC236}">
                <a16:creationId xmlns:a16="http://schemas.microsoft.com/office/drawing/2014/main" id="{151B2251-1B68-7487-1250-6BA14B91E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8100" y="3071974"/>
            <a:ext cx="5407500" cy="538800"/>
          </a:xfrm>
        </p:spPr>
        <p:txBody>
          <a:bodyPr/>
          <a:lstStyle/>
          <a:p>
            <a:r>
              <a:rPr lang="zh-TW" altLang="en-US" dirty="0">
                <a:latin typeface="Cubic 11" pitchFamily="2" charset="-128"/>
                <a:ea typeface="Cubic 11" pitchFamily="2" charset="-128"/>
              </a:rPr>
              <a:t>課程內容 時間安排</a:t>
            </a:r>
            <a:endParaRPr lang="en-US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23" name="Google Shape;446;p2">
            <a:extLst>
              <a:ext uri="{FF2B5EF4-FFF2-40B4-BE49-F238E27FC236}">
                <a16:creationId xmlns:a16="http://schemas.microsoft.com/office/drawing/2014/main" id="{6E145F90-834B-B000-C074-5D0C31ECF4AA}"/>
              </a:ext>
            </a:extLst>
          </p:cNvPr>
          <p:cNvGrpSpPr/>
          <p:nvPr/>
        </p:nvGrpSpPr>
        <p:grpSpPr>
          <a:xfrm>
            <a:off x="228908" y="837880"/>
            <a:ext cx="1049633" cy="523940"/>
            <a:chOff x="138482" y="584556"/>
            <a:chExt cx="1049633" cy="523940"/>
          </a:xfrm>
        </p:grpSpPr>
        <p:sp>
          <p:nvSpPr>
            <p:cNvPr id="24" name="Google Shape;447;p2">
              <a:extLst>
                <a:ext uri="{FF2B5EF4-FFF2-40B4-BE49-F238E27FC236}">
                  <a16:creationId xmlns:a16="http://schemas.microsoft.com/office/drawing/2014/main" id="{74CE8095-BFC9-AAD2-D550-D80876096E2F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48;p2">
              <a:extLst>
                <a:ext uri="{FF2B5EF4-FFF2-40B4-BE49-F238E27FC236}">
                  <a16:creationId xmlns:a16="http://schemas.microsoft.com/office/drawing/2014/main" id="{07BE812B-85A7-0A1D-C1AD-5D022FA9B31D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49;p2">
              <a:extLst>
                <a:ext uri="{FF2B5EF4-FFF2-40B4-BE49-F238E27FC236}">
                  <a16:creationId xmlns:a16="http://schemas.microsoft.com/office/drawing/2014/main" id="{B6EB22BD-2B15-98AD-0099-9F00851B665F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0;p2">
              <a:extLst>
                <a:ext uri="{FF2B5EF4-FFF2-40B4-BE49-F238E27FC236}">
                  <a16:creationId xmlns:a16="http://schemas.microsoft.com/office/drawing/2014/main" id="{F80980D9-5EDE-2560-51A3-2DCFACAA54DF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1;p2">
              <a:extLst>
                <a:ext uri="{FF2B5EF4-FFF2-40B4-BE49-F238E27FC236}">
                  <a16:creationId xmlns:a16="http://schemas.microsoft.com/office/drawing/2014/main" id="{74982CE6-F13D-4076-13B4-9D9CECDFD930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2;p2">
              <a:extLst>
                <a:ext uri="{FF2B5EF4-FFF2-40B4-BE49-F238E27FC236}">
                  <a16:creationId xmlns:a16="http://schemas.microsoft.com/office/drawing/2014/main" id="{F5CF6CA4-B15A-1BCD-8F6A-CF1D7A5C16BA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3;p2">
              <a:extLst>
                <a:ext uri="{FF2B5EF4-FFF2-40B4-BE49-F238E27FC236}">
                  <a16:creationId xmlns:a16="http://schemas.microsoft.com/office/drawing/2014/main" id="{CBF0D5F0-6F38-59E9-34B7-91FD1A99B837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4;p2">
              <a:extLst>
                <a:ext uri="{FF2B5EF4-FFF2-40B4-BE49-F238E27FC236}">
                  <a16:creationId xmlns:a16="http://schemas.microsoft.com/office/drawing/2014/main" id="{CCCF9453-7074-264A-FDD4-7F7D18284D3E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5;p2">
              <a:extLst>
                <a:ext uri="{FF2B5EF4-FFF2-40B4-BE49-F238E27FC236}">
                  <a16:creationId xmlns:a16="http://schemas.microsoft.com/office/drawing/2014/main" id="{F94619E6-F96A-CAEA-5B68-FC009138AA17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6;p2">
              <a:extLst>
                <a:ext uri="{FF2B5EF4-FFF2-40B4-BE49-F238E27FC236}">
                  <a16:creationId xmlns:a16="http://schemas.microsoft.com/office/drawing/2014/main" id="{4921214C-79CA-7914-39A3-B601DD7A7A51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7;p2">
              <a:extLst>
                <a:ext uri="{FF2B5EF4-FFF2-40B4-BE49-F238E27FC236}">
                  <a16:creationId xmlns:a16="http://schemas.microsoft.com/office/drawing/2014/main" id="{1E2F83B6-3A73-CC57-EF87-38D090BC5F71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8;p2">
              <a:extLst>
                <a:ext uri="{FF2B5EF4-FFF2-40B4-BE49-F238E27FC236}">
                  <a16:creationId xmlns:a16="http://schemas.microsoft.com/office/drawing/2014/main" id="{523D8CCD-2949-DF4D-3386-FD6FD9AF1464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9;p2">
              <a:extLst>
                <a:ext uri="{FF2B5EF4-FFF2-40B4-BE49-F238E27FC236}">
                  <a16:creationId xmlns:a16="http://schemas.microsoft.com/office/drawing/2014/main" id="{B1D24B34-701F-E1C1-C7A2-348396D1FD36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0;p2">
              <a:extLst>
                <a:ext uri="{FF2B5EF4-FFF2-40B4-BE49-F238E27FC236}">
                  <a16:creationId xmlns:a16="http://schemas.microsoft.com/office/drawing/2014/main" id="{A6D7EFAA-3C2B-6FB7-DA36-575CA012B803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1;p2">
              <a:extLst>
                <a:ext uri="{FF2B5EF4-FFF2-40B4-BE49-F238E27FC236}">
                  <a16:creationId xmlns:a16="http://schemas.microsoft.com/office/drawing/2014/main" id="{349E726E-9C32-92CF-6E37-0A600790C70D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446;p2">
            <a:extLst>
              <a:ext uri="{FF2B5EF4-FFF2-40B4-BE49-F238E27FC236}">
                <a16:creationId xmlns:a16="http://schemas.microsoft.com/office/drawing/2014/main" id="{BFED35B3-AA95-C634-C7AD-71091E540083}"/>
              </a:ext>
            </a:extLst>
          </p:cNvPr>
          <p:cNvGrpSpPr/>
          <p:nvPr/>
        </p:nvGrpSpPr>
        <p:grpSpPr>
          <a:xfrm>
            <a:off x="7516282" y="356246"/>
            <a:ext cx="1049633" cy="523940"/>
            <a:chOff x="138482" y="584556"/>
            <a:chExt cx="1049633" cy="523940"/>
          </a:xfrm>
        </p:grpSpPr>
        <p:sp>
          <p:nvSpPr>
            <p:cNvPr id="40" name="Google Shape;447;p2">
              <a:extLst>
                <a:ext uri="{FF2B5EF4-FFF2-40B4-BE49-F238E27FC236}">
                  <a16:creationId xmlns:a16="http://schemas.microsoft.com/office/drawing/2014/main" id="{E15DC054-C533-01FF-7C95-EB4510EF1115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48;p2">
              <a:extLst>
                <a:ext uri="{FF2B5EF4-FFF2-40B4-BE49-F238E27FC236}">
                  <a16:creationId xmlns:a16="http://schemas.microsoft.com/office/drawing/2014/main" id="{3C9EB846-B15A-C767-B772-9FA2A224D4CB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49;p2">
              <a:extLst>
                <a:ext uri="{FF2B5EF4-FFF2-40B4-BE49-F238E27FC236}">
                  <a16:creationId xmlns:a16="http://schemas.microsoft.com/office/drawing/2014/main" id="{A2B4EFF6-CA40-6347-D185-CD8E08D1B2F4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0;p2">
              <a:extLst>
                <a:ext uri="{FF2B5EF4-FFF2-40B4-BE49-F238E27FC236}">
                  <a16:creationId xmlns:a16="http://schemas.microsoft.com/office/drawing/2014/main" id="{58AF0391-BAF7-E882-0023-171730611B7B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1;p2">
              <a:extLst>
                <a:ext uri="{FF2B5EF4-FFF2-40B4-BE49-F238E27FC236}">
                  <a16:creationId xmlns:a16="http://schemas.microsoft.com/office/drawing/2014/main" id="{FC162B81-63AB-0ACE-3676-D8C9EB3B7007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2;p2">
              <a:extLst>
                <a:ext uri="{FF2B5EF4-FFF2-40B4-BE49-F238E27FC236}">
                  <a16:creationId xmlns:a16="http://schemas.microsoft.com/office/drawing/2014/main" id="{362A9AFC-3B3B-832A-42FE-7107900D810B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3;p2">
              <a:extLst>
                <a:ext uri="{FF2B5EF4-FFF2-40B4-BE49-F238E27FC236}">
                  <a16:creationId xmlns:a16="http://schemas.microsoft.com/office/drawing/2014/main" id="{706205F0-A8CC-B4CC-ED49-645AC0478461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4;p2">
              <a:extLst>
                <a:ext uri="{FF2B5EF4-FFF2-40B4-BE49-F238E27FC236}">
                  <a16:creationId xmlns:a16="http://schemas.microsoft.com/office/drawing/2014/main" id="{FF6D6D82-AE26-2A60-B861-3A7A5216499F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5;p2">
              <a:extLst>
                <a:ext uri="{FF2B5EF4-FFF2-40B4-BE49-F238E27FC236}">
                  <a16:creationId xmlns:a16="http://schemas.microsoft.com/office/drawing/2014/main" id="{113E81B9-D4BB-01EC-EA90-B3199DC3A844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6;p2">
              <a:extLst>
                <a:ext uri="{FF2B5EF4-FFF2-40B4-BE49-F238E27FC236}">
                  <a16:creationId xmlns:a16="http://schemas.microsoft.com/office/drawing/2014/main" id="{EF96A30E-EC57-55FC-0A19-C3DBBACCFBA6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7;p2">
              <a:extLst>
                <a:ext uri="{FF2B5EF4-FFF2-40B4-BE49-F238E27FC236}">
                  <a16:creationId xmlns:a16="http://schemas.microsoft.com/office/drawing/2014/main" id="{420BD449-78FB-117A-9537-D50FBFD5C9C1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8;p2">
              <a:extLst>
                <a:ext uri="{FF2B5EF4-FFF2-40B4-BE49-F238E27FC236}">
                  <a16:creationId xmlns:a16="http://schemas.microsoft.com/office/drawing/2014/main" id="{A2C9704E-C0FA-B2E5-12B3-15B3620B9F77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59;p2">
              <a:extLst>
                <a:ext uri="{FF2B5EF4-FFF2-40B4-BE49-F238E27FC236}">
                  <a16:creationId xmlns:a16="http://schemas.microsoft.com/office/drawing/2014/main" id="{A575637E-14A0-4ADF-1C92-4B93A76FAB46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60;p2">
              <a:extLst>
                <a:ext uri="{FF2B5EF4-FFF2-40B4-BE49-F238E27FC236}">
                  <a16:creationId xmlns:a16="http://schemas.microsoft.com/office/drawing/2014/main" id="{1E471CB7-353E-BE99-A82D-333B5CF91ACF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61;p2">
              <a:extLst>
                <a:ext uri="{FF2B5EF4-FFF2-40B4-BE49-F238E27FC236}">
                  <a16:creationId xmlns:a16="http://schemas.microsoft.com/office/drawing/2014/main" id="{27AE6BAD-4F6D-F662-FE2B-0D3C9439BF14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446;p2">
            <a:extLst>
              <a:ext uri="{FF2B5EF4-FFF2-40B4-BE49-F238E27FC236}">
                <a16:creationId xmlns:a16="http://schemas.microsoft.com/office/drawing/2014/main" id="{181B33F8-C385-47A4-CEA7-197B94CCBD3E}"/>
              </a:ext>
            </a:extLst>
          </p:cNvPr>
          <p:cNvGrpSpPr/>
          <p:nvPr/>
        </p:nvGrpSpPr>
        <p:grpSpPr>
          <a:xfrm>
            <a:off x="6553974" y="4175991"/>
            <a:ext cx="1049633" cy="523940"/>
            <a:chOff x="138482" y="584556"/>
            <a:chExt cx="1049633" cy="523940"/>
          </a:xfrm>
        </p:grpSpPr>
        <p:sp>
          <p:nvSpPr>
            <p:cNvPr id="56" name="Google Shape;447;p2">
              <a:extLst>
                <a:ext uri="{FF2B5EF4-FFF2-40B4-BE49-F238E27FC236}">
                  <a16:creationId xmlns:a16="http://schemas.microsoft.com/office/drawing/2014/main" id="{55C4C718-DAEF-637D-8536-7C59784AFAA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448;p2">
              <a:extLst>
                <a:ext uri="{FF2B5EF4-FFF2-40B4-BE49-F238E27FC236}">
                  <a16:creationId xmlns:a16="http://schemas.microsoft.com/office/drawing/2014/main" id="{3259F349-65CA-439C-CBFC-253CE9D0375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49;p2">
              <a:extLst>
                <a:ext uri="{FF2B5EF4-FFF2-40B4-BE49-F238E27FC236}">
                  <a16:creationId xmlns:a16="http://schemas.microsoft.com/office/drawing/2014/main" id="{C2CCE4A4-4CB4-D4A8-9BA8-07D8B618B5DB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50;p2">
              <a:extLst>
                <a:ext uri="{FF2B5EF4-FFF2-40B4-BE49-F238E27FC236}">
                  <a16:creationId xmlns:a16="http://schemas.microsoft.com/office/drawing/2014/main" id="{8C1DBDC8-6575-24E3-CC2A-F405405D68B0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51;p2">
              <a:extLst>
                <a:ext uri="{FF2B5EF4-FFF2-40B4-BE49-F238E27FC236}">
                  <a16:creationId xmlns:a16="http://schemas.microsoft.com/office/drawing/2014/main" id="{E687F87D-921E-343F-C58E-3B350851AC40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452;p2">
              <a:extLst>
                <a:ext uri="{FF2B5EF4-FFF2-40B4-BE49-F238E27FC236}">
                  <a16:creationId xmlns:a16="http://schemas.microsoft.com/office/drawing/2014/main" id="{23D76C65-14C5-34F8-BE06-232D2C8F9D8A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53;p2">
              <a:extLst>
                <a:ext uri="{FF2B5EF4-FFF2-40B4-BE49-F238E27FC236}">
                  <a16:creationId xmlns:a16="http://schemas.microsoft.com/office/drawing/2014/main" id="{2AC5F736-74DE-01D0-1B6E-D8FB3E60E504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4;p2">
              <a:extLst>
                <a:ext uri="{FF2B5EF4-FFF2-40B4-BE49-F238E27FC236}">
                  <a16:creationId xmlns:a16="http://schemas.microsoft.com/office/drawing/2014/main" id="{0FE5E895-8DE4-3A30-FE85-F65AD32D1558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55;p2">
              <a:extLst>
                <a:ext uri="{FF2B5EF4-FFF2-40B4-BE49-F238E27FC236}">
                  <a16:creationId xmlns:a16="http://schemas.microsoft.com/office/drawing/2014/main" id="{25D136C6-6EDE-F9A7-2F54-DB19AEAD448D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56;p2">
              <a:extLst>
                <a:ext uri="{FF2B5EF4-FFF2-40B4-BE49-F238E27FC236}">
                  <a16:creationId xmlns:a16="http://schemas.microsoft.com/office/drawing/2014/main" id="{09A1A6B3-9C0E-44B8-8C40-AE0563D4109C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457;p2">
              <a:extLst>
                <a:ext uri="{FF2B5EF4-FFF2-40B4-BE49-F238E27FC236}">
                  <a16:creationId xmlns:a16="http://schemas.microsoft.com/office/drawing/2014/main" id="{33E57124-81F7-69AB-5A6E-B01F94C543E6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58;p2">
              <a:extLst>
                <a:ext uri="{FF2B5EF4-FFF2-40B4-BE49-F238E27FC236}">
                  <a16:creationId xmlns:a16="http://schemas.microsoft.com/office/drawing/2014/main" id="{F175E8A4-8538-F193-CDEE-53179158F53A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9;p2">
              <a:extLst>
                <a:ext uri="{FF2B5EF4-FFF2-40B4-BE49-F238E27FC236}">
                  <a16:creationId xmlns:a16="http://schemas.microsoft.com/office/drawing/2014/main" id="{C1004978-7BC1-684D-791B-5EF78566DBAB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60;p2">
              <a:extLst>
                <a:ext uri="{FF2B5EF4-FFF2-40B4-BE49-F238E27FC236}">
                  <a16:creationId xmlns:a16="http://schemas.microsoft.com/office/drawing/2014/main" id="{1E310DFB-3FBA-F446-FD62-112F83BD9C36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61;p2">
              <a:extLst>
                <a:ext uri="{FF2B5EF4-FFF2-40B4-BE49-F238E27FC236}">
                  <a16:creationId xmlns:a16="http://schemas.microsoft.com/office/drawing/2014/main" id="{6245FF89-F472-6EE7-27E1-42C9D0CF357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8282;p17">
            <a:extLst>
              <a:ext uri="{FF2B5EF4-FFF2-40B4-BE49-F238E27FC236}">
                <a16:creationId xmlns:a16="http://schemas.microsoft.com/office/drawing/2014/main" id="{27B05ABB-3BF2-E459-2184-883F61B2B2EA}"/>
              </a:ext>
            </a:extLst>
          </p:cNvPr>
          <p:cNvGrpSpPr/>
          <p:nvPr/>
        </p:nvGrpSpPr>
        <p:grpSpPr>
          <a:xfrm rot="2408094">
            <a:off x="7695323" y="2765861"/>
            <a:ext cx="1120238" cy="612226"/>
            <a:chOff x="4243175" y="1124500"/>
            <a:chExt cx="240250" cy="131300"/>
          </a:xfrm>
        </p:grpSpPr>
        <p:sp>
          <p:nvSpPr>
            <p:cNvPr id="470" name="Google Shape;8283;p17">
              <a:extLst>
                <a:ext uri="{FF2B5EF4-FFF2-40B4-BE49-F238E27FC236}">
                  <a16:creationId xmlns:a16="http://schemas.microsoft.com/office/drawing/2014/main" id="{3E3954D2-123C-D454-D6C6-411AA0AE9B51}"/>
                </a:ext>
              </a:extLst>
            </p:cNvPr>
            <p:cNvSpPr/>
            <p:nvPr/>
          </p:nvSpPr>
          <p:spPr>
            <a:xfrm>
              <a:off x="4352525" y="1124500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284;p17">
              <a:extLst>
                <a:ext uri="{FF2B5EF4-FFF2-40B4-BE49-F238E27FC236}">
                  <a16:creationId xmlns:a16="http://schemas.microsoft.com/office/drawing/2014/main" id="{DEB804C8-7024-A3B8-6B33-787F8D1E6508}"/>
                </a:ext>
              </a:extLst>
            </p:cNvPr>
            <p:cNvSpPr/>
            <p:nvPr/>
          </p:nvSpPr>
          <p:spPr>
            <a:xfrm>
              <a:off x="4352525" y="1146450"/>
              <a:ext cx="21575" cy="21950"/>
            </a:xfrm>
            <a:custGeom>
              <a:avLst/>
              <a:gdLst/>
              <a:ahLst/>
              <a:cxnLst/>
              <a:rect l="l" t="t" r="r" b="b"/>
              <a:pathLst>
                <a:path w="863" h="878" extrusionOk="0">
                  <a:moveTo>
                    <a:pt x="0" y="0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285;p17">
              <a:extLst>
                <a:ext uri="{FF2B5EF4-FFF2-40B4-BE49-F238E27FC236}">
                  <a16:creationId xmlns:a16="http://schemas.microsoft.com/office/drawing/2014/main" id="{EB2C7411-38C9-489C-3393-1EA41012270A}"/>
                </a:ext>
              </a:extLst>
            </p:cNvPr>
            <p:cNvSpPr/>
            <p:nvPr/>
          </p:nvSpPr>
          <p:spPr>
            <a:xfrm>
              <a:off x="4243175" y="11683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9"/>
                  </a:lnTo>
                  <a:lnTo>
                    <a:pt x="879" y="879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286;p17">
              <a:extLst>
                <a:ext uri="{FF2B5EF4-FFF2-40B4-BE49-F238E27FC236}">
                  <a16:creationId xmlns:a16="http://schemas.microsoft.com/office/drawing/2014/main" id="{EDECE01D-330E-17BD-F327-CE741334822F}"/>
                </a:ext>
              </a:extLst>
            </p:cNvPr>
            <p:cNvSpPr/>
            <p:nvPr/>
          </p:nvSpPr>
          <p:spPr>
            <a:xfrm>
              <a:off x="4330575" y="11683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0" y="1"/>
                  </a:moveTo>
                  <a:lnTo>
                    <a:pt x="0" y="879"/>
                  </a:lnTo>
                  <a:lnTo>
                    <a:pt x="878" y="879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287;p17">
              <a:extLst>
                <a:ext uri="{FF2B5EF4-FFF2-40B4-BE49-F238E27FC236}">
                  <a16:creationId xmlns:a16="http://schemas.microsoft.com/office/drawing/2014/main" id="{A30522A2-3EED-40C2-EF52-BC3E5362ED85}"/>
                </a:ext>
              </a:extLst>
            </p:cNvPr>
            <p:cNvSpPr/>
            <p:nvPr/>
          </p:nvSpPr>
          <p:spPr>
            <a:xfrm>
              <a:off x="4352525" y="116837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1"/>
                  </a:moveTo>
                  <a:lnTo>
                    <a:pt x="0" y="879"/>
                  </a:lnTo>
                  <a:lnTo>
                    <a:pt x="862" y="879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288;p17">
              <a:extLst>
                <a:ext uri="{FF2B5EF4-FFF2-40B4-BE49-F238E27FC236}">
                  <a16:creationId xmlns:a16="http://schemas.microsoft.com/office/drawing/2014/main" id="{830DFFB0-8C6E-43E5-5C40-CB0338D722E1}"/>
                </a:ext>
              </a:extLst>
            </p:cNvPr>
            <p:cNvSpPr/>
            <p:nvPr/>
          </p:nvSpPr>
          <p:spPr>
            <a:xfrm>
              <a:off x="4374075" y="1168375"/>
              <a:ext cx="21950" cy="21975"/>
            </a:xfrm>
            <a:custGeom>
              <a:avLst/>
              <a:gdLst/>
              <a:ahLst/>
              <a:cxnLst/>
              <a:rect l="l" t="t" r="r" b="b"/>
              <a:pathLst>
                <a:path w="878" h="879" extrusionOk="0">
                  <a:moveTo>
                    <a:pt x="0" y="1"/>
                  </a:moveTo>
                  <a:lnTo>
                    <a:pt x="0" y="879"/>
                  </a:lnTo>
                  <a:lnTo>
                    <a:pt x="878" y="879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289;p17">
              <a:extLst>
                <a:ext uri="{FF2B5EF4-FFF2-40B4-BE49-F238E27FC236}">
                  <a16:creationId xmlns:a16="http://schemas.microsoft.com/office/drawing/2014/main" id="{A99B4756-798C-9F9E-9C73-B54C8FF61B54}"/>
                </a:ext>
              </a:extLst>
            </p:cNvPr>
            <p:cNvSpPr/>
            <p:nvPr/>
          </p:nvSpPr>
          <p:spPr>
            <a:xfrm>
              <a:off x="4243175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79" y="863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290;p17">
              <a:extLst>
                <a:ext uri="{FF2B5EF4-FFF2-40B4-BE49-F238E27FC236}">
                  <a16:creationId xmlns:a16="http://schemas.microsoft.com/office/drawing/2014/main" id="{FD8F9F49-56BE-D04D-BE03-B7E00404CCF3}"/>
                </a:ext>
              </a:extLst>
            </p:cNvPr>
            <p:cNvSpPr/>
            <p:nvPr/>
          </p:nvSpPr>
          <p:spPr>
            <a:xfrm>
              <a:off x="4265125" y="1190325"/>
              <a:ext cx="21575" cy="21575"/>
            </a:xfrm>
            <a:custGeom>
              <a:avLst/>
              <a:gdLst/>
              <a:ahLst/>
              <a:cxnLst/>
              <a:rect l="l" t="t" r="r" b="b"/>
              <a:pathLst>
                <a:path w="863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63" y="863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291;p17">
              <a:extLst>
                <a:ext uri="{FF2B5EF4-FFF2-40B4-BE49-F238E27FC236}">
                  <a16:creationId xmlns:a16="http://schemas.microsoft.com/office/drawing/2014/main" id="{5601E5EF-8992-0B6C-0148-33F050DB6E2B}"/>
                </a:ext>
              </a:extLst>
            </p:cNvPr>
            <p:cNvSpPr/>
            <p:nvPr/>
          </p:nvSpPr>
          <p:spPr>
            <a:xfrm>
              <a:off x="4308625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292;p17">
              <a:extLst>
                <a:ext uri="{FF2B5EF4-FFF2-40B4-BE49-F238E27FC236}">
                  <a16:creationId xmlns:a16="http://schemas.microsoft.com/office/drawing/2014/main" id="{17EDE49A-77E0-CAB1-4466-BDA81D04CE21}"/>
                </a:ext>
              </a:extLst>
            </p:cNvPr>
            <p:cNvSpPr/>
            <p:nvPr/>
          </p:nvSpPr>
          <p:spPr>
            <a:xfrm>
              <a:off x="4330575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0" y="1"/>
                  </a:moveTo>
                  <a:lnTo>
                    <a:pt x="0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293;p17">
              <a:extLst>
                <a:ext uri="{FF2B5EF4-FFF2-40B4-BE49-F238E27FC236}">
                  <a16:creationId xmlns:a16="http://schemas.microsoft.com/office/drawing/2014/main" id="{92A146D5-725E-474C-B4D0-74FAF2C5E322}"/>
                </a:ext>
              </a:extLst>
            </p:cNvPr>
            <p:cNvSpPr/>
            <p:nvPr/>
          </p:nvSpPr>
          <p:spPr>
            <a:xfrm>
              <a:off x="4352525" y="1190325"/>
              <a:ext cx="21575" cy="21575"/>
            </a:xfrm>
            <a:custGeom>
              <a:avLst/>
              <a:gdLst/>
              <a:ahLst/>
              <a:cxnLst/>
              <a:rect l="l" t="t" r="r" b="b"/>
              <a:pathLst>
                <a:path w="863" h="863" extrusionOk="0">
                  <a:moveTo>
                    <a:pt x="0" y="1"/>
                  </a:moveTo>
                  <a:lnTo>
                    <a:pt x="0" y="863"/>
                  </a:lnTo>
                  <a:lnTo>
                    <a:pt x="862" y="863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294;p17">
              <a:extLst>
                <a:ext uri="{FF2B5EF4-FFF2-40B4-BE49-F238E27FC236}">
                  <a16:creationId xmlns:a16="http://schemas.microsoft.com/office/drawing/2014/main" id="{4A9747B2-DAD9-4BC2-B9E2-A9DCD2FDC5E3}"/>
                </a:ext>
              </a:extLst>
            </p:cNvPr>
            <p:cNvSpPr/>
            <p:nvPr/>
          </p:nvSpPr>
          <p:spPr>
            <a:xfrm>
              <a:off x="4374075" y="1190325"/>
              <a:ext cx="21950" cy="21575"/>
            </a:xfrm>
            <a:custGeom>
              <a:avLst/>
              <a:gdLst/>
              <a:ahLst/>
              <a:cxnLst/>
              <a:rect l="l" t="t" r="r" b="b"/>
              <a:pathLst>
                <a:path w="878" h="863" extrusionOk="0">
                  <a:moveTo>
                    <a:pt x="0" y="1"/>
                  </a:moveTo>
                  <a:lnTo>
                    <a:pt x="0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295;p17">
              <a:extLst>
                <a:ext uri="{FF2B5EF4-FFF2-40B4-BE49-F238E27FC236}">
                  <a16:creationId xmlns:a16="http://schemas.microsoft.com/office/drawing/2014/main" id="{C0D0AD86-3A4F-03BA-FE28-ED18A0F09EFD}"/>
                </a:ext>
              </a:extLst>
            </p:cNvPr>
            <p:cNvSpPr/>
            <p:nvPr/>
          </p:nvSpPr>
          <p:spPr>
            <a:xfrm>
              <a:off x="4396000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79" y="863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296;p17">
              <a:extLst>
                <a:ext uri="{FF2B5EF4-FFF2-40B4-BE49-F238E27FC236}">
                  <a16:creationId xmlns:a16="http://schemas.microsoft.com/office/drawing/2014/main" id="{1E47BA44-BE70-FF85-4E8A-2D1335C854CB}"/>
                </a:ext>
              </a:extLst>
            </p:cNvPr>
            <p:cNvSpPr/>
            <p:nvPr/>
          </p:nvSpPr>
          <p:spPr>
            <a:xfrm>
              <a:off x="4439900" y="1190325"/>
              <a:ext cx="21575" cy="21575"/>
            </a:xfrm>
            <a:custGeom>
              <a:avLst/>
              <a:gdLst/>
              <a:ahLst/>
              <a:cxnLst/>
              <a:rect l="l" t="t" r="r" b="b"/>
              <a:pathLst>
                <a:path w="863" h="863" extrusionOk="0">
                  <a:moveTo>
                    <a:pt x="0" y="1"/>
                  </a:moveTo>
                  <a:lnTo>
                    <a:pt x="0" y="863"/>
                  </a:lnTo>
                  <a:lnTo>
                    <a:pt x="863" y="863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297;p17">
              <a:extLst>
                <a:ext uri="{FF2B5EF4-FFF2-40B4-BE49-F238E27FC236}">
                  <a16:creationId xmlns:a16="http://schemas.microsoft.com/office/drawing/2014/main" id="{87A05005-F1B0-F442-326C-23DCCB3BCBC6}"/>
                </a:ext>
              </a:extLst>
            </p:cNvPr>
            <p:cNvSpPr/>
            <p:nvPr/>
          </p:nvSpPr>
          <p:spPr>
            <a:xfrm>
              <a:off x="4243175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298;p17">
              <a:extLst>
                <a:ext uri="{FF2B5EF4-FFF2-40B4-BE49-F238E27FC236}">
                  <a16:creationId xmlns:a16="http://schemas.microsoft.com/office/drawing/2014/main" id="{25C6F661-1FF6-8FCC-14B3-F4FFC5819816}"/>
                </a:ext>
              </a:extLst>
            </p:cNvPr>
            <p:cNvSpPr/>
            <p:nvPr/>
          </p:nvSpPr>
          <p:spPr>
            <a:xfrm>
              <a:off x="4265125" y="121187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63" y="87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299;p17">
              <a:extLst>
                <a:ext uri="{FF2B5EF4-FFF2-40B4-BE49-F238E27FC236}">
                  <a16:creationId xmlns:a16="http://schemas.microsoft.com/office/drawing/2014/main" id="{B0418259-852C-207D-FF98-BE83E316ABD0}"/>
                </a:ext>
              </a:extLst>
            </p:cNvPr>
            <p:cNvSpPr/>
            <p:nvPr/>
          </p:nvSpPr>
          <p:spPr>
            <a:xfrm>
              <a:off x="4286675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300;p17">
              <a:extLst>
                <a:ext uri="{FF2B5EF4-FFF2-40B4-BE49-F238E27FC236}">
                  <a16:creationId xmlns:a16="http://schemas.microsoft.com/office/drawing/2014/main" id="{B94732CD-10F3-260D-A311-0586609AFC52}"/>
                </a:ext>
              </a:extLst>
            </p:cNvPr>
            <p:cNvSpPr/>
            <p:nvPr/>
          </p:nvSpPr>
          <p:spPr>
            <a:xfrm>
              <a:off x="4308625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301;p17">
              <a:extLst>
                <a:ext uri="{FF2B5EF4-FFF2-40B4-BE49-F238E27FC236}">
                  <a16:creationId xmlns:a16="http://schemas.microsoft.com/office/drawing/2014/main" id="{3E1DDE59-877D-FDDA-D5F0-A3AE07A1B56F}"/>
                </a:ext>
              </a:extLst>
            </p:cNvPr>
            <p:cNvSpPr/>
            <p:nvPr/>
          </p:nvSpPr>
          <p:spPr>
            <a:xfrm>
              <a:off x="4330575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302;p17">
              <a:extLst>
                <a:ext uri="{FF2B5EF4-FFF2-40B4-BE49-F238E27FC236}">
                  <a16:creationId xmlns:a16="http://schemas.microsoft.com/office/drawing/2014/main" id="{82A6693D-8DC1-3B37-6136-5C14DF551C1C}"/>
                </a:ext>
              </a:extLst>
            </p:cNvPr>
            <p:cNvSpPr/>
            <p:nvPr/>
          </p:nvSpPr>
          <p:spPr>
            <a:xfrm>
              <a:off x="4352525" y="121187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1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303;p17">
              <a:extLst>
                <a:ext uri="{FF2B5EF4-FFF2-40B4-BE49-F238E27FC236}">
                  <a16:creationId xmlns:a16="http://schemas.microsoft.com/office/drawing/2014/main" id="{DBBCEDC2-53C6-A1F7-9DC1-D68E2D256A05}"/>
                </a:ext>
              </a:extLst>
            </p:cNvPr>
            <p:cNvSpPr/>
            <p:nvPr/>
          </p:nvSpPr>
          <p:spPr>
            <a:xfrm>
              <a:off x="4374075" y="1211875"/>
              <a:ext cx="21950" cy="21975"/>
            </a:xfrm>
            <a:custGeom>
              <a:avLst/>
              <a:gdLst/>
              <a:ahLst/>
              <a:cxnLst/>
              <a:rect l="l" t="t" r="r" b="b"/>
              <a:pathLst>
                <a:path w="878" h="879" extrusionOk="0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304;p17">
              <a:extLst>
                <a:ext uri="{FF2B5EF4-FFF2-40B4-BE49-F238E27FC236}">
                  <a16:creationId xmlns:a16="http://schemas.microsoft.com/office/drawing/2014/main" id="{EE3410A9-A718-EB16-E982-EC378D6DDD30}"/>
                </a:ext>
              </a:extLst>
            </p:cNvPr>
            <p:cNvSpPr/>
            <p:nvPr/>
          </p:nvSpPr>
          <p:spPr>
            <a:xfrm>
              <a:off x="4396000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305;p17">
              <a:extLst>
                <a:ext uri="{FF2B5EF4-FFF2-40B4-BE49-F238E27FC236}">
                  <a16:creationId xmlns:a16="http://schemas.microsoft.com/office/drawing/2014/main" id="{871D1957-5B72-66F0-33B6-E80D0DDD98D3}"/>
                </a:ext>
              </a:extLst>
            </p:cNvPr>
            <p:cNvSpPr/>
            <p:nvPr/>
          </p:nvSpPr>
          <p:spPr>
            <a:xfrm>
              <a:off x="4417950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306;p17">
              <a:extLst>
                <a:ext uri="{FF2B5EF4-FFF2-40B4-BE49-F238E27FC236}">
                  <a16:creationId xmlns:a16="http://schemas.microsoft.com/office/drawing/2014/main" id="{5091D47D-0635-EA83-0071-2B7624B2AF66}"/>
                </a:ext>
              </a:extLst>
            </p:cNvPr>
            <p:cNvSpPr/>
            <p:nvPr/>
          </p:nvSpPr>
          <p:spPr>
            <a:xfrm>
              <a:off x="4439900" y="121187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1"/>
                  </a:moveTo>
                  <a:lnTo>
                    <a:pt x="0" y="878"/>
                  </a:lnTo>
                  <a:lnTo>
                    <a:pt x="863" y="87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307;p17">
              <a:extLst>
                <a:ext uri="{FF2B5EF4-FFF2-40B4-BE49-F238E27FC236}">
                  <a16:creationId xmlns:a16="http://schemas.microsoft.com/office/drawing/2014/main" id="{127158DF-FB0E-122A-BC0A-8CCACB60A66B}"/>
                </a:ext>
              </a:extLst>
            </p:cNvPr>
            <p:cNvSpPr/>
            <p:nvPr/>
          </p:nvSpPr>
          <p:spPr>
            <a:xfrm>
              <a:off x="4243175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308;p17">
              <a:extLst>
                <a:ext uri="{FF2B5EF4-FFF2-40B4-BE49-F238E27FC236}">
                  <a16:creationId xmlns:a16="http://schemas.microsoft.com/office/drawing/2014/main" id="{BA694317-598A-76AE-E4C1-C39D570F20E0}"/>
                </a:ext>
              </a:extLst>
            </p:cNvPr>
            <p:cNvSpPr/>
            <p:nvPr/>
          </p:nvSpPr>
          <p:spPr>
            <a:xfrm>
              <a:off x="4265125" y="123382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63" y="878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309;p17">
              <a:extLst>
                <a:ext uri="{FF2B5EF4-FFF2-40B4-BE49-F238E27FC236}">
                  <a16:creationId xmlns:a16="http://schemas.microsoft.com/office/drawing/2014/main" id="{289DEE31-3583-DAD7-D088-1C9B13BA6D9D}"/>
                </a:ext>
              </a:extLst>
            </p:cNvPr>
            <p:cNvSpPr/>
            <p:nvPr/>
          </p:nvSpPr>
          <p:spPr>
            <a:xfrm>
              <a:off x="4286675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310;p17">
              <a:extLst>
                <a:ext uri="{FF2B5EF4-FFF2-40B4-BE49-F238E27FC236}">
                  <a16:creationId xmlns:a16="http://schemas.microsoft.com/office/drawing/2014/main" id="{B74BE065-96E2-017D-C4F9-A3654413C6B8}"/>
                </a:ext>
              </a:extLst>
            </p:cNvPr>
            <p:cNvSpPr/>
            <p:nvPr/>
          </p:nvSpPr>
          <p:spPr>
            <a:xfrm>
              <a:off x="4308625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311;p17">
              <a:extLst>
                <a:ext uri="{FF2B5EF4-FFF2-40B4-BE49-F238E27FC236}">
                  <a16:creationId xmlns:a16="http://schemas.microsoft.com/office/drawing/2014/main" id="{0A95A23F-B9FD-A824-E539-AE992D5DA592}"/>
                </a:ext>
              </a:extLst>
            </p:cNvPr>
            <p:cNvSpPr/>
            <p:nvPr/>
          </p:nvSpPr>
          <p:spPr>
            <a:xfrm>
              <a:off x="4330575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312;p17">
              <a:extLst>
                <a:ext uri="{FF2B5EF4-FFF2-40B4-BE49-F238E27FC236}">
                  <a16:creationId xmlns:a16="http://schemas.microsoft.com/office/drawing/2014/main" id="{AEBF2D6A-34F9-6B58-FF90-722CC1B7AEB2}"/>
                </a:ext>
              </a:extLst>
            </p:cNvPr>
            <p:cNvSpPr/>
            <p:nvPr/>
          </p:nvSpPr>
          <p:spPr>
            <a:xfrm>
              <a:off x="4352525" y="123382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313;p17">
              <a:extLst>
                <a:ext uri="{FF2B5EF4-FFF2-40B4-BE49-F238E27FC236}">
                  <a16:creationId xmlns:a16="http://schemas.microsoft.com/office/drawing/2014/main" id="{700338D8-8818-4091-DFFD-EF8C193FC584}"/>
                </a:ext>
              </a:extLst>
            </p:cNvPr>
            <p:cNvSpPr/>
            <p:nvPr/>
          </p:nvSpPr>
          <p:spPr>
            <a:xfrm>
              <a:off x="4374075" y="1233825"/>
              <a:ext cx="21950" cy="21975"/>
            </a:xfrm>
            <a:custGeom>
              <a:avLst/>
              <a:gdLst/>
              <a:ahLst/>
              <a:cxnLst/>
              <a:rect l="l" t="t" r="r" b="b"/>
              <a:pathLst>
                <a:path w="878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314;p17">
              <a:extLst>
                <a:ext uri="{FF2B5EF4-FFF2-40B4-BE49-F238E27FC236}">
                  <a16:creationId xmlns:a16="http://schemas.microsoft.com/office/drawing/2014/main" id="{50F4B18C-D28E-D7A5-2364-A633E5DDB75F}"/>
                </a:ext>
              </a:extLst>
            </p:cNvPr>
            <p:cNvSpPr/>
            <p:nvPr/>
          </p:nvSpPr>
          <p:spPr>
            <a:xfrm>
              <a:off x="4396000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315;p17">
              <a:extLst>
                <a:ext uri="{FF2B5EF4-FFF2-40B4-BE49-F238E27FC236}">
                  <a16:creationId xmlns:a16="http://schemas.microsoft.com/office/drawing/2014/main" id="{892EF4C4-6257-18AA-8DAC-A8E6D3D81349}"/>
                </a:ext>
              </a:extLst>
            </p:cNvPr>
            <p:cNvSpPr/>
            <p:nvPr/>
          </p:nvSpPr>
          <p:spPr>
            <a:xfrm>
              <a:off x="4417950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316;p17">
              <a:extLst>
                <a:ext uri="{FF2B5EF4-FFF2-40B4-BE49-F238E27FC236}">
                  <a16:creationId xmlns:a16="http://schemas.microsoft.com/office/drawing/2014/main" id="{AFC8E1CB-7063-460F-9F50-A03537270C25}"/>
                </a:ext>
              </a:extLst>
            </p:cNvPr>
            <p:cNvSpPr/>
            <p:nvPr/>
          </p:nvSpPr>
          <p:spPr>
            <a:xfrm>
              <a:off x="4439900" y="123382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63" y="878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317;p17">
              <a:extLst>
                <a:ext uri="{FF2B5EF4-FFF2-40B4-BE49-F238E27FC236}">
                  <a16:creationId xmlns:a16="http://schemas.microsoft.com/office/drawing/2014/main" id="{2BBF0A50-033D-E60A-31DD-EC29AF45D3EE}"/>
                </a:ext>
              </a:extLst>
            </p:cNvPr>
            <p:cNvSpPr/>
            <p:nvPr/>
          </p:nvSpPr>
          <p:spPr>
            <a:xfrm>
              <a:off x="4461450" y="11683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9"/>
                  </a:lnTo>
                  <a:lnTo>
                    <a:pt x="878" y="879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318;p17">
              <a:extLst>
                <a:ext uri="{FF2B5EF4-FFF2-40B4-BE49-F238E27FC236}">
                  <a16:creationId xmlns:a16="http://schemas.microsoft.com/office/drawing/2014/main" id="{80D5CF4A-ACA5-59BB-39E4-051D1973A146}"/>
                </a:ext>
              </a:extLst>
            </p:cNvPr>
            <p:cNvSpPr/>
            <p:nvPr/>
          </p:nvSpPr>
          <p:spPr>
            <a:xfrm>
              <a:off x="4461450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319;p17">
              <a:extLst>
                <a:ext uri="{FF2B5EF4-FFF2-40B4-BE49-F238E27FC236}">
                  <a16:creationId xmlns:a16="http://schemas.microsoft.com/office/drawing/2014/main" id="{D08409FF-EFFC-9352-C84D-78033C8417C8}"/>
                </a:ext>
              </a:extLst>
            </p:cNvPr>
            <p:cNvSpPr/>
            <p:nvPr/>
          </p:nvSpPr>
          <p:spPr>
            <a:xfrm>
              <a:off x="4461450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320;p17">
              <a:extLst>
                <a:ext uri="{FF2B5EF4-FFF2-40B4-BE49-F238E27FC236}">
                  <a16:creationId xmlns:a16="http://schemas.microsoft.com/office/drawing/2014/main" id="{809FFD6E-40A5-0630-A486-9FDC8F47DEB3}"/>
                </a:ext>
              </a:extLst>
            </p:cNvPr>
            <p:cNvSpPr/>
            <p:nvPr/>
          </p:nvSpPr>
          <p:spPr>
            <a:xfrm>
              <a:off x="4461450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446;p2">
            <a:extLst>
              <a:ext uri="{FF2B5EF4-FFF2-40B4-BE49-F238E27FC236}">
                <a16:creationId xmlns:a16="http://schemas.microsoft.com/office/drawing/2014/main" id="{0FBA106D-D4D7-9172-41E5-6C9FD604382B}"/>
              </a:ext>
            </a:extLst>
          </p:cNvPr>
          <p:cNvGrpSpPr/>
          <p:nvPr/>
        </p:nvGrpSpPr>
        <p:grpSpPr>
          <a:xfrm>
            <a:off x="8035226" y="1989815"/>
            <a:ext cx="117807" cy="573618"/>
            <a:chOff x="662309" y="584556"/>
            <a:chExt cx="176630" cy="523940"/>
          </a:xfrm>
        </p:grpSpPr>
        <p:sp>
          <p:nvSpPr>
            <p:cNvPr id="509" name="Google Shape;447;p2">
              <a:extLst>
                <a:ext uri="{FF2B5EF4-FFF2-40B4-BE49-F238E27FC236}">
                  <a16:creationId xmlns:a16="http://schemas.microsoft.com/office/drawing/2014/main" id="{BF6639C2-DF31-3144-EFD4-AFB8777C334F}"/>
                </a:ext>
              </a:extLst>
            </p:cNvPr>
            <p:cNvSpPr/>
            <p:nvPr/>
          </p:nvSpPr>
          <p:spPr>
            <a:xfrm>
              <a:off x="66230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451;p2">
              <a:extLst>
                <a:ext uri="{FF2B5EF4-FFF2-40B4-BE49-F238E27FC236}">
                  <a16:creationId xmlns:a16="http://schemas.microsoft.com/office/drawing/2014/main" id="{7194EE6D-1185-F3FF-FE29-4B201A4EEB97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56;p2">
              <a:extLst>
                <a:ext uri="{FF2B5EF4-FFF2-40B4-BE49-F238E27FC236}">
                  <a16:creationId xmlns:a16="http://schemas.microsoft.com/office/drawing/2014/main" id="{8F3957B1-AC00-6B8A-F14A-EBC7E8C386F1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446;p2">
            <a:extLst>
              <a:ext uri="{FF2B5EF4-FFF2-40B4-BE49-F238E27FC236}">
                <a16:creationId xmlns:a16="http://schemas.microsoft.com/office/drawing/2014/main" id="{C0E57B55-E01C-52BC-7760-FB24792C09A0}"/>
              </a:ext>
            </a:extLst>
          </p:cNvPr>
          <p:cNvGrpSpPr/>
          <p:nvPr/>
        </p:nvGrpSpPr>
        <p:grpSpPr>
          <a:xfrm>
            <a:off x="8255443" y="1798676"/>
            <a:ext cx="117807" cy="573618"/>
            <a:chOff x="662309" y="584556"/>
            <a:chExt cx="176630" cy="523940"/>
          </a:xfrm>
        </p:grpSpPr>
        <p:sp>
          <p:nvSpPr>
            <p:cNvPr id="513" name="Google Shape;447;p2">
              <a:extLst>
                <a:ext uri="{FF2B5EF4-FFF2-40B4-BE49-F238E27FC236}">
                  <a16:creationId xmlns:a16="http://schemas.microsoft.com/office/drawing/2014/main" id="{40DD78A8-6966-CF0C-61D7-929ED6CCCE0C}"/>
                </a:ext>
              </a:extLst>
            </p:cNvPr>
            <p:cNvSpPr/>
            <p:nvPr/>
          </p:nvSpPr>
          <p:spPr>
            <a:xfrm>
              <a:off x="66230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451;p2">
              <a:extLst>
                <a:ext uri="{FF2B5EF4-FFF2-40B4-BE49-F238E27FC236}">
                  <a16:creationId xmlns:a16="http://schemas.microsoft.com/office/drawing/2014/main" id="{432C3C32-ED29-B12D-7961-197323B090F4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56;p2">
              <a:extLst>
                <a:ext uri="{FF2B5EF4-FFF2-40B4-BE49-F238E27FC236}">
                  <a16:creationId xmlns:a16="http://schemas.microsoft.com/office/drawing/2014/main" id="{1961E8E5-8D95-1A42-6C85-8159B657139F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446;p2">
            <a:extLst>
              <a:ext uri="{FF2B5EF4-FFF2-40B4-BE49-F238E27FC236}">
                <a16:creationId xmlns:a16="http://schemas.microsoft.com/office/drawing/2014/main" id="{A5AE77F4-B235-D489-911E-7A0D5C553713}"/>
              </a:ext>
            </a:extLst>
          </p:cNvPr>
          <p:cNvGrpSpPr/>
          <p:nvPr/>
        </p:nvGrpSpPr>
        <p:grpSpPr>
          <a:xfrm>
            <a:off x="8469942" y="2140604"/>
            <a:ext cx="117807" cy="573618"/>
            <a:chOff x="662309" y="584556"/>
            <a:chExt cx="176630" cy="523940"/>
          </a:xfrm>
        </p:grpSpPr>
        <p:sp>
          <p:nvSpPr>
            <p:cNvPr id="517" name="Google Shape;447;p2">
              <a:extLst>
                <a:ext uri="{FF2B5EF4-FFF2-40B4-BE49-F238E27FC236}">
                  <a16:creationId xmlns:a16="http://schemas.microsoft.com/office/drawing/2014/main" id="{DE0B4ED3-A367-079E-E6CF-D373404254A9}"/>
                </a:ext>
              </a:extLst>
            </p:cNvPr>
            <p:cNvSpPr/>
            <p:nvPr/>
          </p:nvSpPr>
          <p:spPr>
            <a:xfrm>
              <a:off x="66230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451;p2">
              <a:extLst>
                <a:ext uri="{FF2B5EF4-FFF2-40B4-BE49-F238E27FC236}">
                  <a16:creationId xmlns:a16="http://schemas.microsoft.com/office/drawing/2014/main" id="{0EB9437C-7C78-A1C0-30D7-A096ECCDFE2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56;p2">
              <a:extLst>
                <a:ext uri="{FF2B5EF4-FFF2-40B4-BE49-F238E27FC236}">
                  <a16:creationId xmlns:a16="http://schemas.microsoft.com/office/drawing/2014/main" id="{F3DADE23-F32D-94D4-F28E-7F614179C0D7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8766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9071EAF-6372-F887-110B-438A2C5DE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6" b="3006"/>
          <a:stretch/>
        </p:blipFill>
        <p:spPr>
          <a:xfrm>
            <a:off x="2193857" y="1234440"/>
            <a:ext cx="4878206" cy="356616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Step 3</a:t>
            </a:r>
            <a:endParaRPr lang="en-US" sz="2800" b="1" dirty="0">
              <a:latin typeface="Cubic 11" pitchFamily="2" charset="-128"/>
              <a:ea typeface="Cubic 11" pitchFamily="2" charset="-128"/>
            </a:endParaRPr>
          </a:p>
        </p:txBody>
      </p:sp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59F9491B-3880-471C-D7EA-50ABB43E5219}"/>
              </a:ext>
            </a:extLst>
          </p:cNvPr>
          <p:cNvCxnSpPr>
            <a:cxnSpLocks/>
          </p:cNvCxnSpPr>
          <p:nvPr/>
        </p:nvCxnSpPr>
        <p:spPr>
          <a:xfrm>
            <a:off x="3863340" y="2449830"/>
            <a:ext cx="0" cy="161925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5DD5EA3-233B-9D5E-3804-E8B38FDC0841}"/>
              </a:ext>
            </a:extLst>
          </p:cNvPr>
          <p:cNvCxnSpPr>
            <a:cxnSpLocks/>
          </p:cNvCxnSpPr>
          <p:nvPr/>
        </p:nvCxnSpPr>
        <p:spPr>
          <a:xfrm>
            <a:off x="4030980" y="2320290"/>
            <a:ext cx="0" cy="161925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FE8456D4-3CE3-FB84-D21B-14031A91873D}"/>
              </a:ext>
            </a:extLst>
          </p:cNvPr>
          <p:cNvCxnSpPr>
            <a:cxnSpLocks/>
          </p:cNvCxnSpPr>
          <p:nvPr/>
        </p:nvCxnSpPr>
        <p:spPr>
          <a:xfrm>
            <a:off x="4206240" y="2183130"/>
            <a:ext cx="0" cy="161925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DC58D159-1031-7067-2DFE-5F72CA18A6CE}"/>
              </a:ext>
            </a:extLst>
          </p:cNvPr>
          <p:cNvCxnSpPr>
            <a:cxnSpLocks/>
          </p:cNvCxnSpPr>
          <p:nvPr/>
        </p:nvCxnSpPr>
        <p:spPr>
          <a:xfrm>
            <a:off x="4373880" y="2076450"/>
            <a:ext cx="0" cy="161925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F79DE45-DCF5-5FED-61EB-5DBEBDE99A81}"/>
              </a:ext>
            </a:extLst>
          </p:cNvPr>
          <p:cNvCxnSpPr>
            <a:cxnSpLocks/>
          </p:cNvCxnSpPr>
          <p:nvPr/>
        </p:nvCxnSpPr>
        <p:spPr>
          <a:xfrm>
            <a:off x="3390900" y="2270760"/>
            <a:ext cx="0" cy="148209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7429815-BD74-65C6-4C38-B9C264CA0904}"/>
              </a:ext>
            </a:extLst>
          </p:cNvPr>
          <p:cNvCxnSpPr>
            <a:cxnSpLocks/>
          </p:cNvCxnSpPr>
          <p:nvPr/>
        </p:nvCxnSpPr>
        <p:spPr>
          <a:xfrm>
            <a:off x="3573780" y="2183130"/>
            <a:ext cx="0" cy="148209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FC4D517-A9F7-6056-EFD6-0EC5F0B5684F}"/>
              </a:ext>
            </a:extLst>
          </p:cNvPr>
          <p:cNvCxnSpPr>
            <a:cxnSpLocks/>
          </p:cNvCxnSpPr>
          <p:nvPr/>
        </p:nvCxnSpPr>
        <p:spPr>
          <a:xfrm>
            <a:off x="3749040" y="2320290"/>
            <a:ext cx="0" cy="123825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5A370AB-4686-66B6-B817-CBAE35F95D36}"/>
              </a:ext>
            </a:extLst>
          </p:cNvPr>
          <p:cNvCxnSpPr>
            <a:cxnSpLocks/>
          </p:cNvCxnSpPr>
          <p:nvPr/>
        </p:nvCxnSpPr>
        <p:spPr>
          <a:xfrm>
            <a:off x="3939540" y="2320290"/>
            <a:ext cx="0" cy="112776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8" name="Google Shape;446;p2">
            <a:extLst>
              <a:ext uri="{FF2B5EF4-FFF2-40B4-BE49-F238E27FC236}">
                <a16:creationId xmlns:a16="http://schemas.microsoft.com/office/drawing/2014/main" id="{C0B6F025-A3A3-DF5A-0A31-DE4938DB0118}"/>
              </a:ext>
            </a:extLst>
          </p:cNvPr>
          <p:cNvGrpSpPr/>
          <p:nvPr/>
        </p:nvGrpSpPr>
        <p:grpSpPr>
          <a:xfrm>
            <a:off x="6022430" y="1017725"/>
            <a:ext cx="1049633" cy="523940"/>
            <a:chOff x="138482" y="584556"/>
            <a:chExt cx="1049633" cy="523940"/>
          </a:xfrm>
        </p:grpSpPr>
        <p:sp>
          <p:nvSpPr>
            <p:cNvPr id="19" name="Google Shape;447;p2">
              <a:extLst>
                <a:ext uri="{FF2B5EF4-FFF2-40B4-BE49-F238E27FC236}">
                  <a16:creationId xmlns:a16="http://schemas.microsoft.com/office/drawing/2014/main" id="{E861C01A-ECA2-E923-79E8-F419B4723882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8;p2">
              <a:extLst>
                <a:ext uri="{FF2B5EF4-FFF2-40B4-BE49-F238E27FC236}">
                  <a16:creationId xmlns:a16="http://schemas.microsoft.com/office/drawing/2014/main" id="{DFC82159-F849-05BE-745C-FFBF06B8975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9;p2">
              <a:extLst>
                <a:ext uri="{FF2B5EF4-FFF2-40B4-BE49-F238E27FC236}">
                  <a16:creationId xmlns:a16="http://schemas.microsoft.com/office/drawing/2014/main" id="{D26C65D4-A435-6111-893C-0A31C105F3D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0;p2">
              <a:extLst>
                <a:ext uri="{FF2B5EF4-FFF2-40B4-BE49-F238E27FC236}">
                  <a16:creationId xmlns:a16="http://schemas.microsoft.com/office/drawing/2014/main" id="{26424BE6-3D7D-A712-B916-4CFAAE1F9089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1;p2">
              <a:extLst>
                <a:ext uri="{FF2B5EF4-FFF2-40B4-BE49-F238E27FC236}">
                  <a16:creationId xmlns:a16="http://schemas.microsoft.com/office/drawing/2014/main" id="{10DB8EFE-13ED-51F3-4B59-F06180152DB8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2;p2">
              <a:extLst>
                <a:ext uri="{FF2B5EF4-FFF2-40B4-BE49-F238E27FC236}">
                  <a16:creationId xmlns:a16="http://schemas.microsoft.com/office/drawing/2014/main" id="{69832F2E-0041-559D-49DB-19215F370820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3;p2">
              <a:extLst>
                <a:ext uri="{FF2B5EF4-FFF2-40B4-BE49-F238E27FC236}">
                  <a16:creationId xmlns:a16="http://schemas.microsoft.com/office/drawing/2014/main" id="{42458685-4396-E76F-0EA8-DC68570DA085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4;p2">
              <a:extLst>
                <a:ext uri="{FF2B5EF4-FFF2-40B4-BE49-F238E27FC236}">
                  <a16:creationId xmlns:a16="http://schemas.microsoft.com/office/drawing/2014/main" id="{77B39F27-55F9-FE0B-C6B6-5FED738CB2A6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5;p2">
              <a:extLst>
                <a:ext uri="{FF2B5EF4-FFF2-40B4-BE49-F238E27FC236}">
                  <a16:creationId xmlns:a16="http://schemas.microsoft.com/office/drawing/2014/main" id="{AFA3F98D-BAE0-BBA1-5C4C-2174C2A07DDF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6;p2">
              <a:extLst>
                <a:ext uri="{FF2B5EF4-FFF2-40B4-BE49-F238E27FC236}">
                  <a16:creationId xmlns:a16="http://schemas.microsoft.com/office/drawing/2014/main" id="{E7181291-B9FA-63C6-0F28-E5BF2702A058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7;p2">
              <a:extLst>
                <a:ext uri="{FF2B5EF4-FFF2-40B4-BE49-F238E27FC236}">
                  <a16:creationId xmlns:a16="http://schemas.microsoft.com/office/drawing/2014/main" id="{148D0481-F56B-EA4A-6578-E560951BB3F5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8;p2">
              <a:extLst>
                <a:ext uri="{FF2B5EF4-FFF2-40B4-BE49-F238E27FC236}">
                  <a16:creationId xmlns:a16="http://schemas.microsoft.com/office/drawing/2014/main" id="{0147B991-C8A1-37D1-41A3-44D99D40EAEB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9;p2">
              <a:extLst>
                <a:ext uri="{FF2B5EF4-FFF2-40B4-BE49-F238E27FC236}">
                  <a16:creationId xmlns:a16="http://schemas.microsoft.com/office/drawing/2014/main" id="{EA905855-3B69-2420-52CD-4C4ACA90C1A9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60;p2">
              <a:extLst>
                <a:ext uri="{FF2B5EF4-FFF2-40B4-BE49-F238E27FC236}">
                  <a16:creationId xmlns:a16="http://schemas.microsoft.com/office/drawing/2014/main" id="{4711C282-C35D-9EA2-EDD6-09AC4855B398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61;p2">
              <a:extLst>
                <a:ext uri="{FF2B5EF4-FFF2-40B4-BE49-F238E27FC236}">
                  <a16:creationId xmlns:a16="http://schemas.microsoft.com/office/drawing/2014/main" id="{06950F0B-BA41-186F-A040-EE42805A24F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446;p2">
            <a:extLst>
              <a:ext uri="{FF2B5EF4-FFF2-40B4-BE49-F238E27FC236}">
                <a16:creationId xmlns:a16="http://schemas.microsoft.com/office/drawing/2014/main" id="{A9322118-9954-2E05-CD9E-25A02A69505A}"/>
              </a:ext>
            </a:extLst>
          </p:cNvPr>
          <p:cNvGrpSpPr/>
          <p:nvPr/>
        </p:nvGrpSpPr>
        <p:grpSpPr>
          <a:xfrm>
            <a:off x="369204" y="755817"/>
            <a:ext cx="1049633" cy="523940"/>
            <a:chOff x="138482" y="584556"/>
            <a:chExt cx="1049633" cy="523940"/>
          </a:xfrm>
        </p:grpSpPr>
        <p:sp>
          <p:nvSpPr>
            <p:cNvPr id="35" name="Google Shape;447;p2">
              <a:extLst>
                <a:ext uri="{FF2B5EF4-FFF2-40B4-BE49-F238E27FC236}">
                  <a16:creationId xmlns:a16="http://schemas.microsoft.com/office/drawing/2014/main" id="{72AF2568-42DD-8FCC-68AD-C3E3AD4FB009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48;p2">
              <a:extLst>
                <a:ext uri="{FF2B5EF4-FFF2-40B4-BE49-F238E27FC236}">
                  <a16:creationId xmlns:a16="http://schemas.microsoft.com/office/drawing/2014/main" id="{F65B4BA8-465A-BDF6-9E5A-29709E789131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49;p2">
              <a:extLst>
                <a:ext uri="{FF2B5EF4-FFF2-40B4-BE49-F238E27FC236}">
                  <a16:creationId xmlns:a16="http://schemas.microsoft.com/office/drawing/2014/main" id="{FC33FB69-6976-1896-6DDD-597D06CE4CE2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0;p2">
              <a:extLst>
                <a:ext uri="{FF2B5EF4-FFF2-40B4-BE49-F238E27FC236}">
                  <a16:creationId xmlns:a16="http://schemas.microsoft.com/office/drawing/2014/main" id="{F6A7F005-7D1F-7DFB-706B-09D9D89E409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1;p2">
              <a:extLst>
                <a:ext uri="{FF2B5EF4-FFF2-40B4-BE49-F238E27FC236}">
                  <a16:creationId xmlns:a16="http://schemas.microsoft.com/office/drawing/2014/main" id="{0AF70955-F728-73A8-8013-D9F7BDAEC1BA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2;p2">
              <a:extLst>
                <a:ext uri="{FF2B5EF4-FFF2-40B4-BE49-F238E27FC236}">
                  <a16:creationId xmlns:a16="http://schemas.microsoft.com/office/drawing/2014/main" id="{3AC41AF9-9209-6A85-1AA4-E327CD95515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3;p2">
              <a:extLst>
                <a:ext uri="{FF2B5EF4-FFF2-40B4-BE49-F238E27FC236}">
                  <a16:creationId xmlns:a16="http://schemas.microsoft.com/office/drawing/2014/main" id="{13C2EE00-D662-2227-134F-78FCBBCEFD0C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4;p2">
              <a:extLst>
                <a:ext uri="{FF2B5EF4-FFF2-40B4-BE49-F238E27FC236}">
                  <a16:creationId xmlns:a16="http://schemas.microsoft.com/office/drawing/2014/main" id="{776CFFC6-2306-F296-DB4E-14F5AD078DD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5;p2">
              <a:extLst>
                <a:ext uri="{FF2B5EF4-FFF2-40B4-BE49-F238E27FC236}">
                  <a16:creationId xmlns:a16="http://schemas.microsoft.com/office/drawing/2014/main" id="{C47D11BC-A1AB-2F1F-7D6B-67E3F0F24C4D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6;p2">
              <a:extLst>
                <a:ext uri="{FF2B5EF4-FFF2-40B4-BE49-F238E27FC236}">
                  <a16:creationId xmlns:a16="http://schemas.microsoft.com/office/drawing/2014/main" id="{CC18F5A5-7525-0CDD-ABA4-436C4963EAEB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7;p2">
              <a:extLst>
                <a:ext uri="{FF2B5EF4-FFF2-40B4-BE49-F238E27FC236}">
                  <a16:creationId xmlns:a16="http://schemas.microsoft.com/office/drawing/2014/main" id="{4C35F787-5CA5-134E-F1D3-E5B95529F70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8;p2">
              <a:extLst>
                <a:ext uri="{FF2B5EF4-FFF2-40B4-BE49-F238E27FC236}">
                  <a16:creationId xmlns:a16="http://schemas.microsoft.com/office/drawing/2014/main" id="{FB9FFCE0-537D-CD65-072C-A67B483D7CCE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9;p2">
              <a:extLst>
                <a:ext uri="{FF2B5EF4-FFF2-40B4-BE49-F238E27FC236}">
                  <a16:creationId xmlns:a16="http://schemas.microsoft.com/office/drawing/2014/main" id="{F505A1D0-0CE4-FAA0-F544-DBBAF46A8AAB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60;p2">
              <a:extLst>
                <a:ext uri="{FF2B5EF4-FFF2-40B4-BE49-F238E27FC236}">
                  <a16:creationId xmlns:a16="http://schemas.microsoft.com/office/drawing/2014/main" id="{7AD6D82C-F6D0-5047-AD33-B700D2FBF844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61;p2">
              <a:extLst>
                <a:ext uri="{FF2B5EF4-FFF2-40B4-BE49-F238E27FC236}">
                  <a16:creationId xmlns:a16="http://schemas.microsoft.com/office/drawing/2014/main" id="{FA3B6464-C838-394E-0235-8AB350B151D5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446;p2">
            <a:extLst>
              <a:ext uri="{FF2B5EF4-FFF2-40B4-BE49-F238E27FC236}">
                <a16:creationId xmlns:a16="http://schemas.microsoft.com/office/drawing/2014/main" id="{7F354D76-33FB-8F8B-D659-EDB053377721}"/>
              </a:ext>
            </a:extLst>
          </p:cNvPr>
          <p:cNvGrpSpPr/>
          <p:nvPr/>
        </p:nvGrpSpPr>
        <p:grpSpPr>
          <a:xfrm>
            <a:off x="6259497" y="4128987"/>
            <a:ext cx="1049633" cy="523940"/>
            <a:chOff x="138482" y="584556"/>
            <a:chExt cx="1049633" cy="523940"/>
          </a:xfrm>
        </p:grpSpPr>
        <p:sp>
          <p:nvSpPr>
            <p:cNvPr id="51" name="Google Shape;447;p2">
              <a:extLst>
                <a:ext uri="{FF2B5EF4-FFF2-40B4-BE49-F238E27FC236}">
                  <a16:creationId xmlns:a16="http://schemas.microsoft.com/office/drawing/2014/main" id="{CC705B14-23EF-F25C-25F6-0E1E3C5A2E7E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48;p2">
              <a:extLst>
                <a:ext uri="{FF2B5EF4-FFF2-40B4-BE49-F238E27FC236}">
                  <a16:creationId xmlns:a16="http://schemas.microsoft.com/office/drawing/2014/main" id="{90DD9B91-F27D-B11B-DFCA-EB15C047A954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49;p2">
              <a:extLst>
                <a:ext uri="{FF2B5EF4-FFF2-40B4-BE49-F238E27FC236}">
                  <a16:creationId xmlns:a16="http://schemas.microsoft.com/office/drawing/2014/main" id="{FE644004-71BE-AE1B-FEC0-7E2B86B23739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50;p2">
              <a:extLst>
                <a:ext uri="{FF2B5EF4-FFF2-40B4-BE49-F238E27FC236}">
                  <a16:creationId xmlns:a16="http://schemas.microsoft.com/office/drawing/2014/main" id="{7B5A4649-8ADA-E737-184F-E11F02C1670C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51;p2">
              <a:extLst>
                <a:ext uri="{FF2B5EF4-FFF2-40B4-BE49-F238E27FC236}">
                  <a16:creationId xmlns:a16="http://schemas.microsoft.com/office/drawing/2014/main" id="{60C167EA-046E-A55B-56A0-C4CBCE9BA4D3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52;p2">
              <a:extLst>
                <a:ext uri="{FF2B5EF4-FFF2-40B4-BE49-F238E27FC236}">
                  <a16:creationId xmlns:a16="http://schemas.microsoft.com/office/drawing/2014/main" id="{0D611755-711C-EE39-17B1-4A03D5B974DC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53;p2">
              <a:extLst>
                <a:ext uri="{FF2B5EF4-FFF2-40B4-BE49-F238E27FC236}">
                  <a16:creationId xmlns:a16="http://schemas.microsoft.com/office/drawing/2014/main" id="{59F7E8DC-E1E4-8947-B9B4-2A0E47FF4DCC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54;p2">
              <a:extLst>
                <a:ext uri="{FF2B5EF4-FFF2-40B4-BE49-F238E27FC236}">
                  <a16:creationId xmlns:a16="http://schemas.microsoft.com/office/drawing/2014/main" id="{66039A54-C2C1-55D6-920B-3D63BF39AC3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55;p2">
              <a:extLst>
                <a:ext uri="{FF2B5EF4-FFF2-40B4-BE49-F238E27FC236}">
                  <a16:creationId xmlns:a16="http://schemas.microsoft.com/office/drawing/2014/main" id="{362BD294-078A-7AF8-107B-84FD82237D25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56;p2">
              <a:extLst>
                <a:ext uri="{FF2B5EF4-FFF2-40B4-BE49-F238E27FC236}">
                  <a16:creationId xmlns:a16="http://schemas.microsoft.com/office/drawing/2014/main" id="{3540D289-1280-4818-E3A0-9FCABC4EB1F0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57;p2">
              <a:extLst>
                <a:ext uri="{FF2B5EF4-FFF2-40B4-BE49-F238E27FC236}">
                  <a16:creationId xmlns:a16="http://schemas.microsoft.com/office/drawing/2014/main" id="{3F02D392-89A1-6F4F-3A35-106469C4350B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58;p2">
              <a:extLst>
                <a:ext uri="{FF2B5EF4-FFF2-40B4-BE49-F238E27FC236}">
                  <a16:creationId xmlns:a16="http://schemas.microsoft.com/office/drawing/2014/main" id="{2B080572-B39D-CB23-E7F7-2231DEEE20C5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9;p2">
              <a:extLst>
                <a:ext uri="{FF2B5EF4-FFF2-40B4-BE49-F238E27FC236}">
                  <a16:creationId xmlns:a16="http://schemas.microsoft.com/office/drawing/2014/main" id="{8381339D-AFCC-040E-8B47-807652CC48BB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60;p2">
              <a:extLst>
                <a:ext uri="{FF2B5EF4-FFF2-40B4-BE49-F238E27FC236}">
                  <a16:creationId xmlns:a16="http://schemas.microsoft.com/office/drawing/2014/main" id="{F015A6A7-77BA-1038-18CA-247954A436D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61;p2">
              <a:extLst>
                <a:ext uri="{FF2B5EF4-FFF2-40B4-BE49-F238E27FC236}">
                  <a16:creationId xmlns:a16="http://schemas.microsoft.com/office/drawing/2014/main" id="{DBD2704F-6A08-05C6-5452-C9B157EC652D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0542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Step 3</a:t>
            </a:r>
            <a:endParaRPr lang="en-US" sz="2800" b="1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E00539-712D-74FB-8FD1-7EA47E2C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22" r="3822"/>
          <a:stretch/>
        </p:blipFill>
        <p:spPr>
          <a:xfrm>
            <a:off x="2193857" y="1234440"/>
            <a:ext cx="4878206" cy="3566160"/>
          </a:xfrm>
          <a:prstGeom prst="rect">
            <a:avLst/>
          </a:prstGeom>
        </p:spPr>
      </p:pic>
      <p:grpSp>
        <p:nvGrpSpPr>
          <p:cNvPr id="4" name="Google Shape;446;p2">
            <a:extLst>
              <a:ext uri="{FF2B5EF4-FFF2-40B4-BE49-F238E27FC236}">
                <a16:creationId xmlns:a16="http://schemas.microsoft.com/office/drawing/2014/main" id="{240E5161-3088-A8FB-9313-454D84B124F9}"/>
              </a:ext>
            </a:extLst>
          </p:cNvPr>
          <p:cNvGrpSpPr/>
          <p:nvPr/>
        </p:nvGrpSpPr>
        <p:grpSpPr>
          <a:xfrm>
            <a:off x="6123619" y="925476"/>
            <a:ext cx="1049633" cy="523940"/>
            <a:chOff x="138482" y="584556"/>
            <a:chExt cx="1049633" cy="523940"/>
          </a:xfrm>
        </p:grpSpPr>
        <p:sp>
          <p:nvSpPr>
            <p:cNvPr id="6" name="Google Shape;447;p2">
              <a:extLst>
                <a:ext uri="{FF2B5EF4-FFF2-40B4-BE49-F238E27FC236}">
                  <a16:creationId xmlns:a16="http://schemas.microsoft.com/office/drawing/2014/main" id="{E36D5AAE-2EC5-B6C7-6C5A-8DB950E6AC7E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8;p2">
              <a:extLst>
                <a:ext uri="{FF2B5EF4-FFF2-40B4-BE49-F238E27FC236}">
                  <a16:creationId xmlns:a16="http://schemas.microsoft.com/office/drawing/2014/main" id="{E087F322-5CC9-668D-7502-D7913CC13590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9;p2">
              <a:extLst>
                <a:ext uri="{FF2B5EF4-FFF2-40B4-BE49-F238E27FC236}">
                  <a16:creationId xmlns:a16="http://schemas.microsoft.com/office/drawing/2014/main" id="{0CAC5EDC-4C39-0910-74A6-C202C59C2A03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0;p2">
              <a:extLst>
                <a:ext uri="{FF2B5EF4-FFF2-40B4-BE49-F238E27FC236}">
                  <a16:creationId xmlns:a16="http://schemas.microsoft.com/office/drawing/2014/main" id="{492D1390-F5AA-F163-6E1B-187C6890617F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1;p2">
              <a:extLst>
                <a:ext uri="{FF2B5EF4-FFF2-40B4-BE49-F238E27FC236}">
                  <a16:creationId xmlns:a16="http://schemas.microsoft.com/office/drawing/2014/main" id="{D42B71B6-082B-7E45-0E1C-4F4009ABFC64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2;p2">
              <a:extLst>
                <a:ext uri="{FF2B5EF4-FFF2-40B4-BE49-F238E27FC236}">
                  <a16:creationId xmlns:a16="http://schemas.microsoft.com/office/drawing/2014/main" id="{2CE7E35A-F6CF-75BD-0063-8979F1850508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3;p2">
              <a:extLst>
                <a:ext uri="{FF2B5EF4-FFF2-40B4-BE49-F238E27FC236}">
                  <a16:creationId xmlns:a16="http://schemas.microsoft.com/office/drawing/2014/main" id="{89E2CE4E-7A36-8A94-72F3-BE3A3D8FF2F8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4;p2">
              <a:extLst>
                <a:ext uri="{FF2B5EF4-FFF2-40B4-BE49-F238E27FC236}">
                  <a16:creationId xmlns:a16="http://schemas.microsoft.com/office/drawing/2014/main" id="{5D39609D-5742-F2F6-846D-6DA1955EE22A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;p2">
              <a:extLst>
                <a:ext uri="{FF2B5EF4-FFF2-40B4-BE49-F238E27FC236}">
                  <a16:creationId xmlns:a16="http://schemas.microsoft.com/office/drawing/2014/main" id="{6534D1D5-897B-9FAB-2BCB-3353C58ECEC7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6;p2">
              <a:extLst>
                <a:ext uri="{FF2B5EF4-FFF2-40B4-BE49-F238E27FC236}">
                  <a16:creationId xmlns:a16="http://schemas.microsoft.com/office/drawing/2014/main" id="{F8FB083E-D857-99E2-7E9D-5A66641F77E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7;p2">
              <a:extLst>
                <a:ext uri="{FF2B5EF4-FFF2-40B4-BE49-F238E27FC236}">
                  <a16:creationId xmlns:a16="http://schemas.microsoft.com/office/drawing/2014/main" id="{9B4BAD4A-E4A4-6938-566A-4468458BAA7F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8;p2">
              <a:extLst>
                <a:ext uri="{FF2B5EF4-FFF2-40B4-BE49-F238E27FC236}">
                  <a16:creationId xmlns:a16="http://schemas.microsoft.com/office/drawing/2014/main" id="{63E3CF82-0353-1FB0-4EC8-15E0EABA0E23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9;p2">
              <a:extLst>
                <a:ext uri="{FF2B5EF4-FFF2-40B4-BE49-F238E27FC236}">
                  <a16:creationId xmlns:a16="http://schemas.microsoft.com/office/drawing/2014/main" id="{9149B359-DFC7-3F50-DDBE-488FB7A6E34B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0;p2">
              <a:extLst>
                <a:ext uri="{FF2B5EF4-FFF2-40B4-BE49-F238E27FC236}">
                  <a16:creationId xmlns:a16="http://schemas.microsoft.com/office/drawing/2014/main" id="{2306393C-67BD-16C5-0477-3F2FE5B72E01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1;p2">
              <a:extLst>
                <a:ext uri="{FF2B5EF4-FFF2-40B4-BE49-F238E27FC236}">
                  <a16:creationId xmlns:a16="http://schemas.microsoft.com/office/drawing/2014/main" id="{88ACE1B5-BE8E-24CC-4854-492D2E2A44CD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446;p2">
            <a:extLst>
              <a:ext uri="{FF2B5EF4-FFF2-40B4-BE49-F238E27FC236}">
                <a16:creationId xmlns:a16="http://schemas.microsoft.com/office/drawing/2014/main" id="{5DED8382-4460-83BD-4E5D-C3494B0DEE90}"/>
              </a:ext>
            </a:extLst>
          </p:cNvPr>
          <p:cNvGrpSpPr/>
          <p:nvPr/>
        </p:nvGrpSpPr>
        <p:grpSpPr>
          <a:xfrm>
            <a:off x="720000" y="663506"/>
            <a:ext cx="1049633" cy="523940"/>
            <a:chOff x="138482" y="584556"/>
            <a:chExt cx="1049633" cy="523940"/>
          </a:xfrm>
        </p:grpSpPr>
        <p:sp>
          <p:nvSpPr>
            <p:cNvPr id="22" name="Google Shape;447;p2">
              <a:extLst>
                <a:ext uri="{FF2B5EF4-FFF2-40B4-BE49-F238E27FC236}">
                  <a16:creationId xmlns:a16="http://schemas.microsoft.com/office/drawing/2014/main" id="{CFE4F92E-1C7A-8E93-BDB4-5142FB4FD79B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8;p2">
              <a:extLst>
                <a:ext uri="{FF2B5EF4-FFF2-40B4-BE49-F238E27FC236}">
                  <a16:creationId xmlns:a16="http://schemas.microsoft.com/office/drawing/2014/main" id="{D8409844-E782-65D5-A3F1-FF98B30D40F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9;p2">
              <a:extLst>
                <a:ext uri="{FF2B5EF4-FFF2-40B4-BE49-F238E27FC236}">
                  <a16:creationId xmlns:a16="http://schemas.microsoft.com/office/drawing/2014/main" id="{752502C2-4B6D-BE68-13AF-E900C1A85B7C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0;p2">
              <a:extLst>
                <a:ext uri="{FF2B5EF4-FFF2-40B4-BE49-F238E27FC236}">
                  <a16:creationId xmlns:a16="http://schemas.microsoft.com/office/drawing/2014/main" id="{A30B0FBE-5606-1C20-117C-281E71974B9B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1;p2">
              <a:extLst>
                <a:ext uri="{FF2B5EF4-FFF2-40B4-BE49-F238E27FC236}">
                  <a16:creationId xmlns:a16="http://schemas.microsoft.com/office/drawing/2014/main" id="{375C323A-60B7-1DDE-0352-1225FDB259C3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2;p2">
              <a:extLst>
                <a:ext uri="{FF2B5EF4-FFF2-40B4-BE49-F238E27FC236}">
                  <a16:creationId xmlns:a16="http://schemas.microsoft.com/office/drawing/2014/main" id="{B4223A92-8A7E-5191-5D2A-CC592A38C9C9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3;p2">
              <a:extLst>
                <a:ext uri="{FF2B5EF4-FFF2-40B4-BE49-F238E27FC236}">
                  <a16:creationId xmlns:a16="http://schemas.microsoft.com/office/drawing/2014/main" id="{CAC1E8A7-B908-2C82-A516-DD029B813B5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4;p2">
              <a:extLst>
                <a:ext uri="{FF2B5EF4-FFF2-40B4-BE49-F238E27FC236}">
                  <a16:creationId xmlns:a16="http://schemas.microsoft.com/office/drawing/2014/main" id="{98FE5FAA-B10B-65A5-A6DF-773C008CEE3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5;p2">
              <a:extLst>
                <a:ext uri="{FF2B5EF4-FFF2-40B4-BE49-F238E27FC236}">
                  <a16:creationId xmlns:a16="http://schemas.microsoft.com/office/drawing/2014/main" id="{C683C8B1-D772-5B76-CB74-F64D3E3D730F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6;p2">
              <a:extLst>
                <a:ext uri="{FF2B5EF4-FFF2-40B4-BE49-F238E27FC236}">
                  <a16:creationId xmlns:a16="http://schemas.microsoft.com/office/drawing/2014/main" id="{49EDDABC-9C47-EBF7-99C4-7630D05793CB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7;p2">
              <a:extLst>
                <a:ext uri="{FF2B5EF4-FFF2-40B4-BE49-F238E27FC236}">
                  <a16:creationId xmlns:a16="http://schemas.microsoft.com/office/drawing/2014/main" id="{F68C3FA1-2402-E118-EBA9-35BAC5452C30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8;p2">
              <a:extLst>
                <a:ext uri="{FF2B5EF4-FFF2-40B4-BE49-F238E27FC236}">
                  <a16:creationId xmlns:a16="http://schemas.microsoft.com/office/drawing/2014/main" id="{0D63E9BD-A7C2-7258-B1E7-F39636CA0527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9;p2">
              <a:extLst>
                <a:ext uri="{FF2B5EF4-FFF2-40B4-BE49-F238E27FC236}">
                  <a16:creationId xmlns:a16="http://schemas.microsoft.com/office/drawing/2014/main" id="{CB5D4A68-2E8B-707E-BC7F-CBE28BCC0F46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0;p2">
              <a:extLst>
                <a:ext uri="{FF2B5EF4-FFF2-40B4-BE49-F238E27FC236}">
                  <a16:creationId xmlns:a16="http://schemas.microsoft.com/office/drawing/2014/main" id="{67835E1E-39D6-977A-C2D8-1A0F097EBDA1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1;p2">
              <a:extLst>
                <a:ext uri="{FF2B5EF4-FFF2-40B4-BE49-F238E27FC236}">
                  <a16:creationId xmlns:a16="http://schemas.microsoft.com/office/drawing/2014/main" id="{352C0681-AE6A-9316-D9CA-0465CE8FDF85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446;p2">
            <a:extLst>
              <a:ext uri="{FF2B5EF4-FFF2-40B4-BE49-F238E27FC236}">
                <a16:creationId xmlns:a16="http://schemas.microsoft.com/office/drawing/2014/main" id="{663FADD5-F295-4145-5309-80AA3E75148C}"/>
              </a:ext>
            </a:extLst>
          </p:cNvPr>
          <p:cNvGrpSpPr/>
          <p:nvPr/>
        </p:nvGrpSpPr>
        <p:grpSpPr>
          <a:xfrm>
            <a:off x="6472796" y="3868669"/>
            <a:ext cx="1049633" cy="523940"/>
            <a:chOff x="138482" y="584556"/>
            <a:chExt cx="1049633" cy="523940"/>
          </a:xfrm>
        </p:grpSpPr>
        <p:sp>
          <p:nvSpPr>
            <p:cNvPr id="38" name="Google Shape;447;p2">
              <a:extLst>
                <a:ext uri="{FF2B5EF4-FFF2-40B4-BE49-F238E27FC236}">
                  <a16:creationId xmlns:a16="http://schemas.microsoft.com/office/drawing/2014/main" id="{FA661A95-0D2C-0A93-BEF2-83FAEE0980AD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8;p2">
              <a:extLst>
                <a:ext uri="{FF2B5EF4-FFF2-40B4-BE49-F238E27FC236}">
                  <a16:creationId xmlns:a16="http://schemas.microsoft.com/office/drawing/2014/main" id="{484669E7-40A5-D793-95BA-12F668D981E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9;p2">
              <a:extLst>
                <a:ext uri="{FF2B5EF4-FFF2-40B4-BE49-F238E27FC236}">
                  <a16:creationId xmlns:a16="http://schemas.microsoft.com/office/drawing/2014/main" id="{368AF01B-DFB3-B8FC-7345-ECF868EB6B84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0;p2">
              <a:extLst>
                <a:ext uri="{FF2B5EF4-FFF2-40B4-BE49-F238E27FC236}">
                  <a16:creationId xmlns:a16="http://schemas.microsoft.com/office/drawing/2014/main" id="{F73A63C1-B6B4-7117-7ADE-4CE73C2E40CF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1;p2">
              <a:extLst>
                <a:ext uri="{FF2B5EF4-FFF2-40B4-BE49-F238E27FC236}">
                  <a16:creationId xmlns:a16="http://schemas.microsoft.com/office/drawing/2014/main" id="{131286B2-804E-DE0B-E09E-7CC9013969F1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2;p2">
              <a:extLst>
                <a:ext uri="{FF2B5EF4-FFF2-40B4-BE49-F238E27FC236}">
                  <a16:creationId xmlns:a16="http://schemas.microsoft.com/office/drawing/2014/main" id="{AC14AF26-A91A-9402-977D-0A2C4E849623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3;p2">
              <a:extLst>
                <a:ext uri="{FF2B5EF4-FFF2-40B4-BE49-F238E27FC236}">
                  <a16:creationId xmlns:a16="http://schemas.microsoft.com/office/drawing/2014/main" id="{AF4879B5-CEA6-EBC4-AEA2-FE5756A31405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4;p2">
              <a:extLst>
                <a:ext uri="{FF2B5EF4-FFF2-40B4-BE49-F238E27FC236}">
                  <a16:creationId xmlns:a16="http://schemas.microsoft.com/office/drawing/2014/main" id="{7311DB20-6B12-C8C5-0CCE-918BD08BD3F6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5;p2">
              <a:extLst>
                <a:ext uri="{FF2B5EF4-FFF2-40B4-BE49-F238E27FC236}">
                  <a16:creationId xmlns:a16="http://schemas.microsoft.com/office/drawing/2014/main" id="{2BC6DB48-987B-664F-F4E6-FFC9A99B65C3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6;p2">
              <a:extLst>
                <a:ext uri="{FF2B5EF4-FFF2-40B4-BE49-F238E27FC236}">
                  <a16:creationId xmlns:a16="http://schemas.microsoft.com/office/drawing/2014/main" id="{E3E80A7A-770B-4AC8-A9E6-EBA15554C957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7;p2">
              <a:extLst>
                <a:ext uri="{FF2B5EF4-FFF2-40B4-BE49-F238E27FC236}">
                  <a16:creationId xmlns:a16="http://schemas.microsoft.com/office/drawing/2014/main" id="{2B82A130-106D-19AA-A885-FA6E1E94734B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8;p2">
              <a:extLst>
                <a:ext uri="{FF2B5EF4-FFF2-40B4-BE49-F238E27FC236}">
                  <a16:creationId xmlns:a16="http://schemas.microsoft.com/office/drawing/2014/main" id="{8D9F1457-A663-367A-17AD-01AE3D034E35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9;p2">
              <a:extLst>
                <a:ext uri="{FF2B5EF4-FFF2-40B4-BE49-F238E27FC236}">
                  <a16:creationId xmlns:a16="http://schemas.microsoft.com/office/drawing/2014/main" id="{D6DC6F08-0251-C23D-D723-105B6F743CC5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60;p2">
              <a:extLst>
                <a:ext uri="{FF2B5EF4-FFF2-40B4-BE49-F238E27FC236}">
                  <a16:creationId xmlns:a16="http://schemas.microsoft.com/office/drawing/2014/main" id="{D9748CEB-9079-3A81-33E8-143FCBCDBE02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61;p2">
              <a:extLst>
                <a:ext uri="{FF2B5EF4-FFF2-40B4-BE49-F238E27FC236}">
                  <a16:creationId xmlns:a16="http://schemas.microsoft.com/office/drawing/2014/main" id="{9B460500-F696-903C-F92A-DB6AEC631CC0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0774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Step 4</a:t>
            </a:r>
            <a:endParaRPr lang="en-US" sz="2800" b="1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E00539-712D-74FB-8FD1-7EA47E2C47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677" b="1363"/>
          <a:stretch/>
        </p:blipFill>
        <p:spPr>
          <a:xfrm>
            <a:off x="2193857" y="1017725"/>
            <a:ext cx="4878206" cy="3881935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697F1CC1-670D-65E4-DD9C-38748DF96B76}"/>
              </a:ext>
            </a:extLst>
          </p:cNvPr>
          <p:cNvCxnSpPr>
            <a:cxnSpLocks/>
          </p:cNvCxnSpPr>
          <p:nvPr/>
        </p:nvCxnSpPr>
        <p:spPr>
          <a:xfrm>
            <a:off x="3497580" y="1897380"/>
            <a:ext cx="0" cy="57150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60116038-826A-316B-068A-6946BF959574}"/>
              </a:ext>
            </a:extLst>
          </p:cNvPr>
          <p:cNvCxnSpPr>
            <a:cxnSpLocks/>
          </p:cNvCxnSpPr>
          <p:nvPr/>
        </p:nvCxnSpPr>
        <p:spPr>
          <a:xfrm>
            <a:off x="3657600" y="1783080"/>
            <a:ext cx="0" cy="57150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E13EBC9-6C09-0964-1D26-4BADDEFC615E}"/>
              </a:ext>
            </a:extLst>
          </p:cNvPr>
          <p:cNvCxnSpPr>
            <a:cxnSpLocks/>
          </p:cNvCxnSpPr>
          <p:nvPr/>
        </p:nvCxnSpPr>
        <p:spPr>
          <a:xfrm>
            <a:off x="3787140" y="1699260"/>
            <a:ext cx="0" cy="57150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" name="Google Shape;446;p2">
            <a:extLst>
              <a:ext uri="{FF2B5EF4-FFF2-40B4-BE49-F238E27FC236}">
                <a16:creationId xmlns:a16="http://schemas.microsoft.com/office/drawing/2014/main" id="{1D19C774-7A2B-B83B-8F2B-6710FFF7D8F0}"/>
              </a:ext>
            </a:extLst>
          </p:cNvPr>
          <p:cNvGrpSpPr/>
          <p:nvPr/>
        </p:nvGrpSpPr>
        <p:grpSpPr>
          <a:xfrm>
            <a:off x="7509429" y="3674003"/>
            <a:ext cx="1049633" cy="523940"/>
            <a:chOff x="138482" y="584556"/>
            <a:chExt cx="1049633" cy="523940"/>
          </a:xfrm>
        </p:grpSpPr>
        <p:sp>
          <p:nvSpPr>
            <p:cNvPr id="9" name="Google Shape;447;p2">
              <a:extLst>
                <a:ext uri="{FF2B5EF4-FFF2-40B4-BE49-F238E27FC236}">
                  <a16:creationId xmlns:a16="http://schemas.microsoft.com/office/drawing/2014/main" id="{2C12C056-AC5B-A29A-843D-44B4C955845E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8;p2">
              <a:extLst>
                <a:ext uri="{FF2B5EF4-FFF2-40B4-BE49-F238E27FC236}">
                  <a16:creationId xmlns:a16="http://schemas.microsoft.com/office/drawing/2014/main" id="{85E7A9B1-2F53-6683-5485-15A52A52AD60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49;p2">
              <a:extLst>
                <a:ext uri="{FF2B5EF4-FFF2-40B4-BE49-F238E27FC236}">
                  <a16:creationId xmlns:a16="http://schemas.microsoft.com/office/drawing/2014/main" id="{B86986FB-1808-60B0-B1E6-7634E01A8FEC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0;p2">
              <a:extLst>
                <a:ext uri="{FF2B5EF4-FFF2-40B4-BE49-F238E27FC236}">
                  <a16:creationId xmlns:a16="http://schemas.microsoft.com/office/drawing/2014/main" id="{1D8533C4-407E-8F54-1CCB-D36CCCAE8C97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1;p2">
              <a:extLst>
                <a:ext uri="{FF2B5EF4-FFF2-40B4-BE49-F238E27FC236}">
                  <a16:creationId xmlns:a16="http://schemas.microsoft.com/office/drawing/2014/main" id="{F074A239-4D8F-6661-0F30-9F0C6035DFF0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2;p2">
              <a:extLst>
                <a:ext uri="{FF2B5EF4-FFF2-40B4-BE49-F238E27FC236}">
                  <a16:creationId xmlns:a16="http://schemas.microsoft.com/office/drawing/2014/main" id="{96538873-DB32-4E3B-0FD6-3C15C9724663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3;p2">
              <a:extLst>
                <a:ext uri="{FF2B5EF4-FFF2-40B4-BE49-F238E27FC236}">
                  <a16:creationId xmlns:a16="http://schemas.microsoft.com/office/drawing/2014/main" id="{8A71F341-05D1-40D4-DEC4-0BABC2CBBD04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4;p2">
              <a:extLst>
                <a:ext uri="{FF2B5EF4-FFF2-40B4-BE49-F238E27FC236}">
                  <a16:creationId xmlns:a16="http://schemas.microsoft.com/office/drawing/2014/main" id="{B2CCB7B9-E424-22DB-8C90-905124D1F045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5;p2">
              <a:extLst>
                <a:ext uri="{FF2B5EF4-FFF2-40B4-BE49-F238E27FC236}">
                  <a16:creationId xmlns:a16="http://schemas.microsoft.com/office/drawing/2014/main" id="{58584C4E-17EA-CC68-BD43-74498362DCDA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6;p2">
              <a:extLst>
                <a:ext uri="{FF2B5EF4-FFF2-40B4-BE49-F238E27FC236}">
                  <a16:creationId xmlns:a16="http://schemas.microsoft.com/office/drawing/2014/main" id="{32962C53-4E95-1222-FA11-DAC17FC15DAD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7;p2">
              <a:extLst>
                <a:ext uri="{FF2B5EF4-FFF2-40B4-BE49-F238E27FC236}">
                  <a16:creationId xmlns:a16="http://schemas.microsoft.com/office/drawing/2014/main" id="{88E2FD1B-1A08-F165-6413-85ABF5382B1F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8;p2">
              <a:extLst>
                <a:ext uri="{FF2B5EF4-FFF2-40B4-BE49-F238E27FC236}">
                  <a16:creationId xmlns:a16="http://schemas.microsoft.com/office/drawing/2014/main" id="{282BB226-5BBE-610F-E1A1-5D4EB0B31ED5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9;p2">
              <a:extLst>
                <a:ext uri="{FF2B5EF4-FFF2-40B4-BE49-F238E27FC236}">
                  <a16:creationId xmlns:a16="http://schemas.microsoft.com/office/drawing/2014/main" id="{145BD0D2-AD5E-1458-28E9-0BE1C364593F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60;p2">
              <a:extLst>
                <a:ext uri="{FF2B5EF4-FFF2-40B4-BE49-F238E27FC236}">
                  <a16:creationId xmlns:a16="http://schemas.microsoft.com/office/drawing/2014/main" id="{B3CFC5F4-22D4-452A-C99F-A09CD821777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61;p2">
              <a:extLst>
                <a:ext uri="{FF2B5EF4-FFF2-40B4-BE49-F238E27FC236}">
                  <a16:creationId xmlns:a16="http://schemas.microsoft.com/office/drawing/2014/main" id="{EEE7A916-1EA4-A371-92BF-41C4AA79C5F8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446;p2">
            <a:extLst>
              <a:ext uri="{FF2B5EF4-FFF2-40B4-BE49-F238E27FC236}">
                <a16:creationId xmlns:a16="http://schemas.microsoft.com/office/drawing/2014/main" id="{5C27DEFB-82ED-A2B0-B360-89B6ED6D04C9}"/>
              </a:ext>
            </a:extLst>
          </p:cNvPr>
          <p:cNvGrpSpPr/>
          <p:nvPr/>
        </p:nvGrpSpPr>
        <p:grpSpPr>
          <a:xfrm>
            <a:off x="531217" y="876462"/>
            <a:ext cx="1049633" cy="523940"/>
            <a:chOff x="138482" y="584556"/>
            <a:chExt cx="1049633" cy="523940"/>
          </a:xfrm>
        </p:grpSpPr>
        <p:sp>
          <p:nvSpPr>
            <p:cNvPr id="25" name="Google Shape;447;p2">
              <a:extLst>
                <a:ext uri="{FF2B5EF4-FFF2-40B4-BE49-F238E27FC236}">
                  <a16:creationId xmlns:a16="http://schemas.microsoft.com/office/drawing/2014/main" id="{10291044-262D-5B86-2D67-15DD525670A6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48;p2">
              <a:extLst>
                <a:ext uri="{FF2B5EF4-FFF2-40B4-BE49-F238E27FC236}">
                  <a16:creationId xmlns:a16="http://schemas.microsoft.com/office/drawing/2014/main" id="{B3EEBE83-F398-E7D6-B09B-8872FCC12FE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49;p2">
              <a:extLst>
                <a:ext uri="{FF2B5EF4-FFF2-40B4-BE49-F238E27FC236}">
                  <a16:creationId xmlns:a16="http://schemas.microsoft.com/office/drawing/2014/main" id="{5DDAEA8C-BCB6-3DD1-B82F-0100B6E323D0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0;p2">
              <a:extLst>
                <a:ext uri="{FF2B5EF4-FFF2-40B4-BE49-F238E27FC236}">
                  <a16:creationId xmlns:a16="http://schemas.microsoft.com/office/drawing/2014/main" id="{ADEAB80A-CEC1-BDC2-FC3C-EB821F5EF8F7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1;p2">
              <a:extLst>
                <a:ext uri="{FF2B5EF4-FFF2-40B4-BE49-F238E27FC236}">
                  <a16:creationId xmlns:a16="http://schemas.microsoft.com/office/drawing/2014/main" id="{AAEC41E5-C4D5-E29A-5B70-FE931B001F7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2;p2">
              <a:extLst>
                <a:ext uri="{FF2B5EF4-FFF2-40B4-BE49-F238E27FC236}">
                  <a16:creationId xmlns:a16="http://schemas.microsoft.com/office/drawing/2014/main" id="{1D092CB3-DE2A-C688-58C6-C1A13A489588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3;p2">
              <a:extLst>
                <a:ext uri="{FF2B5EF4-FFF2-40B4-BE49-F238E27FC236}">
                  <a16:creationId xmlns:a16="http://schemas.microsoft.com/office/drawing/2014/main" id="{46E32D73-51BF-AD7B-7D35-0F147C755378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4;p2">
              <a:extLst>
                <a:ext uri="{FF2B5EF4-FFF2-40B4-BE49-F238E27FC236}">
                  <a16:creationId xmlns:a16="http://schemas.microsoft.com/office/drawing/2014/main" id="{D56FA766-C2FC-F8C0-88B4-2B192D32CADC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5;p2">
              <a:extLst>
                <a:ext uri="{FF2B5EF4-FFF2-40B4-BE49-F238E27FC236}">
                  <a16:creationId xmlns:a16="http://schemas.microsoft.com/office/drawing/2014/main" id="{AE6FA669-2675-85A8-5728-B5D495656CD8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6;p2">
              <a:extLst>
                <a:ext uri="{FF2B5EF4-FFF2-40B4-BE49-F238E27FC236}">
                  <a16:creationId xmlns:a16="http://schemas.microsoft.com/office/drawing/2014/main" id="{C87B3A58-E709-C90A-4273-B052508CFF69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7;p2">
              <a:extLst>
                <a:ext uri="{FF2B5EF4-FFF2-40B4-BE49-F238E27FC236}">
                  <a16:creationId xmlns:a16="http://schemas.microsoft.com/office/drawing/2014/main" id="{36BA5E8D-59A6-03A2-3A2E-894FB8B8A367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8;p2">
              <a:extLst>
                <a:ext uri="{FF2B5EF4-FFF2-40B4-BE49-F238E27FC236}">
                  <a16:creationId xmlns:a16="http://schemas.microsoft.com/office/drawing/2014/main" id="{4951A62B-6AA7-D193-614A-45550932C2AE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9;p2">
              <a:extLst>
                <a:ext uri="{FF2B5EF4-FFF2-40B4-BE49-F238E27FC236}">
                  <a16:creationId xmlns:a16="http://schemas.microsoft.com/office/drawing/2014/main" id="{CE585424-632C-66BD-282E-20089CE772C4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0;p2">
              <a:extLst>
                <a:ext uri="{FF2B5EF4-FFF2-40B4-BE49-F238E27FC236}">
                  <a16:creationId xmlns:a16="http://schemas.microsoft.com/office/drawing/2014/main" id="{E17F24A3-8A7C-4843-94B2-A67C79873668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61;p2">
              <a:extLst>
                <a:ext uri="{FF2B5EF4-FFF2-40B4-BE49-F238E27FC236}">
                  <a16:creationId xmlns:a16="http://schemas.microsoft.com/office/drawing/2014/main" id="{85F3C1CC-2A96-A543-C7B0-F8917EADDDD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46;p2">
            <a:extLst>
              <a:ext uri="{FF2B5EF4-FFF2-40B4-BE49-F238E27FC236}">
                <a16:creationId xmlns:a16="http://schemas.microsoft.com/office/drawing/2014/main" id="{FDA8E058-CBE2-EF42-2EA2-91D786B00FD7}"/>
              </a:ext>
            </a:extLst>
          </p:cNvPr>
          <p:cNvGrpSpPr/>
          <p:nvPr/>
        </p:nvGrpSpPr>
        <p:grpSpPr>
          <a:xfrm>
            <a:off x="5978210" y="1195582"/>
            <a:ext cx="1049633" cy="523940"/>
            <a:chOff x="138482" y="584556"/>
            <a:chExt cx="1049633" cy="523940"/>
          </a:xfrm>
        </p:grpSpPr>
        <p:sp>
          <p:nvSpPr>
            <p:cNvPr id="41" name="Google Shape;447;p2">
              <a:extLst>
                <a:ext uri="{FF2B5EF4-FFF2-40B4-BE49-F238E27FC236}">
                  <a16:creationId xmlns:a16="http://schemas.microsoft.com/office/drawing/2014/main" id="{3140E08E-5A23-3EA2-82B2-EE9A0799585F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48;p2">
              <a:extLst>
                <a:ext uri="{FF2B5EF4-FFF2-40B4-BE49-F238E27FC236}">
                  <a16:creationId xmlns:a16="http://schemas.microsoft.com/office/drawing/2014/main" id="{3F668032-E6C6-A8E9-4F5C-BEED8476EC68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49;p2">
              <a:extLst>
                <a:ext uri="{FF2B5EF4-FFF2-40B4-BE49-F238E27FC236}">
                  <a16:creationId xmlns:a16="http://schemas.microsoft.com/office/drawing/2014/main" id="{85873BF2-448C-819E-530A-EB80E826C190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0;p2">
              <a:extLst>
                <a:ext uri="{FF2B5EF4-FFF2-40B4-BE49-F238E27FC236}">
                  <a16:creationId xmlns:a16="http://schemas.microsoft.com/office/drawing/2014/main" id="{F529352A-199B-06E4-BEBE-5E4779BE9CDB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1;p2">
              <a:extLst>
                <a:ext uri="{FF2B5EF4-FFF2-40B4-BE49-F238E27FC236}">
                  <a16:creationId xmlns:a16="http://schemas.microsoft.com/office/drawing/2014/main" id="{716ED48A-4920-B98F-772A-7E04D88CA3B7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2;p2">
              <a:extLst>
                <a:ext uri="{FF2B5EF4-FFF2-40B4-BE49-F238E27FC236}">
                  <a16:creationId xmlns:a16="http://schemas.microsoft.com/office/drawing/2014/main" id="{F94A2633-712F-8F3A-9B50-4AB35CFB5A2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3;p2">
              <a:extLst>
                <a:ext uri="{FF2B5EF4-FFF2-40B4-BE49-F238E27FC236}">
                  <a16:creationId xmlns:a16="http://schemas.microsoft.com/office/drawing/2014/main" id="{1069EAB5-F1BE-EA4C-7FD3-A5F781A29365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4;p2">
              <a:extLst>
                <a:ext uri="{FF2B5EF4-FFF2-40B4-BE49-F238E27FC236}">
                  <a16:creationId xmlns:a16="http://schemas.microsoft.com/office/drawing/2014/main" id="{562897A7-2185-0303-FCCA-144E3B4A46AA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5;p2">
              <a:extLst>
                <a:ext uri="{FF2B5EF4-FFF2-40B4-BE49-F238E27FC236}">
                  <a16:creationId xmlns:a16="http://schemas.microsoft.com/office/drawing/2014/main" id="{4E2388BE-224E-CE4C-51F0-F1B7BE79E249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6;p2">
              <a:extLst>
                <a:ext uri="{FF2B5EF4-FFF2-40B4-BE49-F238E27FC236}">
                  <a16:creationId xmlns:a16="http://schemas.microsoft.com/office/drawing/2014/main" id="{7406F035-FACA-4F6E-3E3A-65F13D39D187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7;p2">
              <a:extLst>
                <a:ext uri="{FF2B5EF4-FFF2-40B4-BE49-F238E27FC236}">
                  <a16:creationId xmlns:a16="http://schemas.microsoft.com/office/drawing/2014/main" id="{CF2EFEF2-9A61-D490-FF4C-9D24A5A0BBA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58;p2">
              <a:extLst>
                <a:ext uri="{FF2B5EF4-FFF2-40B4-BE49-F238E27FC236}">
                  <a16:creationId xmlns:a16="http://schemas.microsoft.com/office/drawing/2014/main" id="{A34A1E79-698C-8B03-1ACB-974D7972B1B8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59;p2">
              <a:extLst>
                <a:ext uri="{FF2B5EF4-FFF2-40B4-BE49-F238E27FC236}">
                  <a16:creationId xmlns:a16="http://schemas.microsoft.com/office/drawing/2014/main" id="{782B13FF-0E12-ADF4-09EB-CC9ABAA503F8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60;p2">
              <a:extLst>
                <a:ext uri="{FF2B5EF4-FFF2-40B4-BE49-F238E27FC236}">
                  <a16:creationId xmlns:a16="http://schemas.microsoft.com/office/drawing/2014/main" id="{CCD992AF-0E86-900E-CFF4-E4A985AAECA3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61;p2">
              <a:extLst>
                <a:ext uri="{FF2B5EF4-FFF2-40B4-BE49-F238E27FC236}">
                  <a16:creationId xmlns:a16="http://schemas.microsoft.com/office/drawing/2014/main" id="{EF939BC8-17F5-EF71-C23F-0D7FA4387169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2541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Step 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4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E00539-712D-74FB-8FD1-7EA47E2C47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3" t="6410" r="1375" b="2864"/>
          <a:stretch/>
        </p:blipFill>
        <p:spPr>
          <a:xfrm>
            <a:off x="2217068" y="1348739"/>
            <a:ext cx="4709863" cy="3235435"/>
          </a:xfrm>
          <a:prstGeom prst="rect">
            <a:avLst/>
          </a:prstGeom>
        </p:spPr>
      </p:pic>
      <p:grpSp>
        <p:nvGrpSpPr>
          <p:cNvPr id="4" name="Google Shape;446;p2">
            <a:extLst>
              <a:ext uri="{FF2B5EF4-FFF2-40B4-BE49-F238E27FC236}">
                <a16:creationId xmlns:a16="http://schemas.microsoft.com/office/drawing/2014/main" id="{CE7868FF-F69E-50BD-0D2F-52FF90468257}"/>
              </a:ext>
            </a:extLst>
          </p:cNvPr>
          <p:cNvGrpSpPr/>
          <p:nvPr/>
        </p:nvGrpSpPr>
        <p:grpSpPr>
          <a:xfrm>
            <a:off x="6226474" y="887575"/>
            <a:ext cx="1049633" cy="523940"/>
            <a:chOff x="138482" y="584556"/>
            <a:chExt cx="1049633" cy="523940"/>
          </a:xfrm>
        </p:grpSpPr>
        <p:sp>
          <p:nvSpPr>
            <p:cNvPr id="5" name="Google Shape;447;p2">
              <a:extLst>
                <a:ext uri="{FF2B5EF4-FFF2-40B4-BE49-F238E27FC236}">
                  <a16:creationId xmlns:a16="http://schemas.microsoft.com/office/drawing/2014/main" id="{D9F4E5D7-9C1A-F866-0FF9-B1C48680241D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8;p2">
              <a:extLst>
                <a:ext uri="{FF2B5EF4-FFF2-40B4-BE49-F238E27FC236}">
                  <a16:creationId xmlns:a16="http://schemas.microsoft.com/office/drawing/2014/main" id="{4CC3FB24-B7E3-CC75-4887-396C3DD0EC2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9;p2">
              <a:extLst>
                <a:ext uri="{FF2B5EF4-FFF2-40B4-BE49-F238E27FC236}">
                  <a16:creationId xmlns:a16="http://schemas.microsoft.com/office/drawing/2014/main" id="{3D743549-9AEB-9124-1E96-37B2FBE87FEA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0;p2">
              <a:extLst>
                <a:ext uri="{FF2B5EF4-FFF2-40B4-BE49-F238E27FC236}">
                  <a16:creationId xmlns:a16="http://schemas.microsoft.com/office/drawing/2014/main" id="{08B42C1C-7A4F-251B-3D15-6EC7642A588A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1;p2">
              <a:extLst>
                <a:ext uri="{FF2B5EF4-FFF2-40B4-BE49-F238E27FC236}">
                  <a16:creationId xmlns:a16="http://schemas.microsoft.com/office/drawing/2014/main" id="{AADDF269-047B-CB0C-EDEF-FB9B09590901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2;p2">
              <a:extLst>
                <a:ext uri="{FF2B5EF4-FFF2-40B4-BE49-F238E27FC236}">
                  <a16:creationId xmlns:a16="http://schemas.microsoft.com/office/drawing/2014/main" id="{B0AA8C69-1E2C-6E20-7EE6-83C629D20164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3;p2">
              <a:extLst>
                <a:ext uri="{FF2B5EF4-FFF2-40B4-BE49-F238E27FC236}">
                  <a16:creationId xmlns:a16="http://schemas.microsoft.com/office/drawing/2014/main" id="{95CE4219-BB24-4362-944D-CB86CD7A1926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4;p2">
              <a:extLst>
                <a:ext uri="{FF2B5EF4-FFF2-40B4-BE49-F238E27FC236}">
                  <a16:creationId xmlns:a16="http://schemas.microsoft.com/office/drawing/2014/main" id="{DDAF606F-F8CA-6432-248A-39E49AD48C18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5;p2">
              <a:extLst>
                <a:ext uri="{FF2B5EF4-FFF2-40B4-BE49-F238E27FC236}">
                  <a16:creationId xmlns:a16="http://schemas.microsoft.com/office/drawing/2014/main" id="{7ECAB548-F291-527E-912E-AF9EDBF710C9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6;p2">
              <a:extLst>
                <a:ext uri="{FF2B5EF4-FFF2-40B4-BE49-F238E27FC236}">
                  <a16:creationId xmlns:a16="http://schemas.microsoft.com/office/drawing/2014/main" id="{ACA2523A-CEC3-7C53-D7C8-06CB4209D171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7;p2">
              <a:extLst>
                <a:ext uri="{FF2B5EF4-FFF2-40B4-BE49-F238E27FC236}">
                  <a16:creationId xmlns:a16="http://schemas.microsoft.com/office/drawing/2014/main" id="{7F92EE14-4944-C104-47B7-3A9BD739632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8;p2">
              <a:extLst>
                <a:ext uri="{FF2B5EF4-FFF2-40B4-BE49-F238E27FC236}">
                  <a16:creationId xmlns:a16="http://schemas.microsoft.com/office/drawing/2014/main" id="{B4E63B13-30E2-8D72-5C28-2A021168E10E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9;p2">
              <a:extLst>
                <a:ext uri="{FF2B5EF4-FFF2-40B4-BE49-F238E27FC236}">
                  <a16:creationId xmlns:a16="http://schemas.microsoft.com/office/drawing/2014/main" id="{4ADF7D6A-2F64-BAAC-1DAC-7711C56070A2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0;p2">
              <a:extLst>
                <a:ext uri="{FF2B5EF4-FFF2-40B4-BE49-F238E27FC236}">
                  <a16:creationId xmlns:a16="http://schemas.microsoft.com/office/drawing/2014/main" id="{0478F96A-73F9-15A6-86B7-54166A91B86F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1;p2">
              <a:extLst>
                <a:ext uri="{FF2B5EF4-FFF2-40B4-BE49-F238E27FC236}">
                  <a16:creationId xmlns:a16="http://schemas.microsoft.com/office/drawing/2014/main" id="{5E855759-6016-5139-87F4-D41D515B0903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446;p2">
            <a:extLst>
              <a:ext uri="{FF2B5EF4-FFF2-40B4-BE49-F238E27FC236}">
                <a16:creationId xmlns:a16="http://schemas.microsoft.com/office/drawing/2014/main" id="{63111A10-F462-D45D-DF1C-45AF11DA7245}"/>
              </a:ext>
            </a:extLst>
          </p:cNvPr>
          <p:cNvGrpSpPr/>
          <p:nvPr/>
        </p:nvGrpSpPr>
        <p:grpSpPr>
          <a:xfrm>
            <a:off x="1268364" y="887637"/>
            <a:ext cx="1049633" cy="523940"/>
            <a:chOff x="138482" y="584556"/>
            <a:chExt cx="1049633" cy="523940"/>
          </a:xfrm>
        </p:grpSpPr>
        <p:sp>
          <p:nvSpPr>
            <p:cNvPr id="21" name="Google Shape;447;p2">
              <a:extLst>
                <a:ext uri="{FF2B5EF4-FFF2-40B4-BE49-F238E27FC236}">
                  <a16:creationId xmlns:a16="http://schemas.microsoft.com/office/drawing/2014/main" id="{5677B4AC-9DE4-4075-4E84-39C1646928B5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2">
              <a:extLst>
                <a:ext uri="{FF2B5EF4-FFF2-40B4-BE49-F238E27FC236}">
                  <a16:creationId xmlns:a16="http://schemas.microsoft.com/office/drawing/2014/main" id="{83635F25-9771-F8DD-9242-9581F62E65DE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2">
              <a:extLst>
                <a:ext uri="{FF2B5EF4-FFF2-40B4-BE49-F238E27FC236}">
                  <a16:creationId xmlns:a16="http://schemas.microsoft.com/office/drawing/2014/main" id="{AF28E2E9-EA5F-1173-462B-A3F6C041B56C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2">
              <a:extLst>
                <a:ext uri="{FF2B5EF4-FFF2-40B4-BE49-F238E27FC236}">
                  <a16:creationId xmlns:a16="http://schemas.microsoft.com/office/drawing/2014/main" id="{B7526496-D08D-44AB-ED33-30C2E2155581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2">
              <a:extLst>
                <a:ext uri="{FF2B5EF4-FFF2-40B4-BE49-F238E27FC236}">
                  <a16:creationId xmlns:a16="http://schemas.microsoft.com/office/drawing/2014/main" id="{A83D16EF-907A-1FAD-D461-E3AB4785AD67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2">
              <a:extLst>
                <a:ext uri="{FF2B5EF4-FFF2-40B4-BE49-F238E27FC236}">
                  <a16:creationId xmlns:a16="http://schemas.microsoft.com/office/drawing/2014/main" id="{F8059476-8C83-1794-2C0F-25F36D5D64B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2">
              <a:extLst>
                <a:ext uri="{FF2B5EF4-FFF2-40B4-BE49-F238E27FC236}">
                  <a16:creationId xmlns:a16="http://schemas.microsoft.com/office/drawing/2014/main" id="{91689885-2352-AD19-5DC4-51A2F2FD270D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2">
              <a:extLst>
                <a:ext uri="{FF2B5EF4-FFF2-40B4-BE49-F238E27FC236}">
                  <a16:creationId xmlns:a16="http://schemas.microsoft.com/office/drawing/2014/main" id="{2F7A77F7-D767-BE97-985A-B5ECC059C135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2">
              <a:extLst>
                <a:ext uri="{FF2B5EF4-FFF2-40B4-BE49-F238E27FC236}">
                  <a16:creationId xmlns:a16="http://schemas.microsoft.com/office/drawing/2014/main" id="{46E16051-5F19-CA8A-DBE1-CB0513065C86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2">
              <a:extLst>
                <a:ext uri="{FF2B5EF4-FFF2-40B4-BE49-F238E27FC236}">
                  <a16:creationId xmlns:a16="http://schemas.microsoft.com/office/drawing/2014/main" id="{ED65F943-2A7C-AFBE-3DD2-3AA6691FF4AD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2">
              <a:extLst>
                <a:ext uri="{FF2B5EF4-FFF2-40B4-BE49-F238E27FC236}">
                  <a16:creationId xmlns:a16="http://schemas.microsoft.com/office/drawing/2014/main" id="{E00BF04B-A316-CA5E-6A76-FC7D5F6FF8F7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2">
              <a:extLst>
                <a:ext uri="{FF2B5EF4-FFF2-40B4-BE49-F238E27FC236}">
                  <a16:creationId xmlns:a16="http://schemas.microsoft.com/office/drawing/2014/main" id="{F3BB7BAC-B88D-3131-38BA-C51C79D7E0BB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2">
              <a:extLst>
                <a:ext uri="{FF2B5EF4-FFF2-40B4-BE49-F238E27FC236}">
                  <a16:creationId xmlns:a16="http://schemas.microsoft.com/office/drawing/2014/main" id="{F7BB76D2-9002-C35E-27C3-56D80E978B61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2">
              <a:extLst>
                <a:ext uri="{FF2B5EF4-FFF2-40B4-BE49-F238E27FC236}">
                  <a16:creationId xmlns:a16="http://schemas.microsoft.com/office/drawing/2014/main" id="{2AD0EE9A-92BF-6A4F-C76C-CD09C950AE08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2">
              <a:extLst>
                <a:ext uri="{FF2B5EF4-FFF2-40B4-BE49-F238E27FC236}">
                  <a16:creationId xmlns:a16="http://schemas.microsoft.com/office/drawing/2014/main" id="{ED7AB157-DA3F-02E2-B59A-DBA0022E7471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446;p2">
            <a:extLst>
              <a:ext uri="{FF2B5EF4-FFF2-40B4-BE49-F238E27FC236}">
                <a16:creationId xmlns:a16="http://schemas.microsoft.com/office/drawing/2014/main" id="{739B8C23-9AC6-0675-414B-A8834C26CA2D}"/>
              </a:ext>
            </a:extLst>
          </p:cNvPr>
          <p:cNvGrpSpPr/>
          <p:nvPr/>
        </p:nvGrpSpPr>
        <p:grpSpPr>
          <a:xfrm>
            <a:off x="6402114" y="3704304"/>
            <a:ext cx="1049633" cy="523940"/>
            <a:chOff x="138482" y="584556"/>
            <a:chExt cx="1049633" cy="523940"/>
          </a:xfrm>
        </p:grpSpPr>
        <p:sp>
          <p:nvSpPr>
            <p:cNvPr id="37" name="Google Shape;447;p2">
              <a:extLst>
                <a:ext uri="{FF2B5EF4-FFF2-40B4-BE49-F238E27FC236}">
                  <a16:creationId xmlns:a16="http://schemas.microsoft.com/office/drawing/2014/main" id="{C36A8B8A-D3EB-CE77-100C-0949C174B04C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48;p2">
              <a:extLst>
                <a:ext uri="{FF2B5EF4-FFF2-40B4-BE49-F238E27FC236}">
                  <a16:creationId xmlns:a16="http://schemas.microsoft.com/office/drawing/2014/main" id="{659C761A-CDEB-F4EA-11AE-F462D3DE871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9;p2">
              <a:extLst>
                <a:ext uri="{FF2B5EF4-FFF2-40B4-BE49-F238E27FC236}">
                  <a16:creationId xmlns:a16="http://schemas.microsoft.com/office/drawing/2014/main" id="{0A3E9C3C-E051-CD51-C72E-7C379A158A7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0;p2">
              <a:extLst>
                <a:ext uri="{FF2B5EF4-FFF2-40B4-BE49-F238E27FC236}">
                  <a16:creationId xmlns:a16="http://schemas.microsoft.com/office/drawing/2014/main" id="{66709860-9FFE-605B-4697-C12528C2460C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1;p2">
              <a:extLst>
                <a:ext uri="{FF2B5EF4-FFF2-40B4-BE49-F238E27FC236}">
                  <a16:creationId xmlns:a16="http://schemas.microsoft.com/office/drawing/2014/main" id="{1506873C-0378-0E26-E0B2-C7B83C429A9F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2;p2">
              <a:extLst>
                <a:ext uri="{FF2B5EF4-FFF2-40B4-BE49-F238E27FC236}">
                  <a16:creationId xmlns:a16="http://schemas.microsoft.com/office/drawing/2014/main" id="{D3B843F0-0BA8-9053-4C85-34839667A011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3;p2">
              <a:extLst>
                <a:ext uri="{FF2B5EF4-FFF2-40B4-BE49-F238E27FC236}">
                  <a16:creationId xmlns:a16="http://schemas.microsoft.com/office/drawing/2014/main" id="{F482A150-8B22-C0B7-5D94-8671AF2702CC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4;p2">
              <a:extLst>
                <a:ext uri="{FF2B5EF4-FFF2-40B4-BE49-F238E27FC236}">
                  <a16:creationId xmlns:a16="http://schemas.microsoft.com/office/drawing/2014/main" id="{C19AAC45-64A1-39F7-F160-F5C7BC4D30E4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5;p2">
              <a:extLst>
                <a:ext uri="{FF2B5EF4-FFF2-40B4-BE49-F238E27FC236}">
                  <a16:creationId xmlns:a16="http://schemas.microsoft.com/office/drawing/2014/main" id="{CA2B6438-3734-06AE-EC06-13175B57F4E4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6;p2">
              <a:extLst>
                <a:ext uri="{FF2B5EF4-FFF2-40B4-BE49-F238E27FC236}">
                  <a16:creationId xmlns:a16="http://schemas.microsoft.com/office/drawing/2014/main" id="{2BF957A2-E262-555A-61E2-9156BEFD5ABE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7;p2">
              <a:extLst>
                <a:ext uri="{FF2B5EF4-FFF2-40B4-BE49-F238E27FC236}">
                  <a16:creationId xmlns:a16="http://schemas.microsoft.com/office/drawing/2014/main" id="{62A5E149-3C40-9B4A-FC4B-BDEE24B5AFFB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8;p2">
              <a:extLst>
                <a:ext uri="{FF2B5EF4-FFF2-40B4-BE49-F238E27FC236}">
                  <a16:creationId xmlns:a16="http://schemas.microsoft.com/office/drawing/2014/main" id="{D1C634E1-9E79-C391-F54C-5D02DBC73E3C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9;p2">
              <a:extLst>
                <a:ext uri="{FF2B5EF4-FFF2-40B4-BE49-F238E27FC236}">
                  <a16:creationId xmlns:a16="http://schemas.microsoft.com/office/drawing/2014/main" id="{EF09D007-29D6-4C34-7295-78C664B86819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0;p2">
              <a:extLst>
                <a:ext uri="{FF2B5EF4-FFF2-40B4-BE49-F238E27FC236}">
                  <a16:creationId xmlns:a16="http://schemas.microsoft.com/office/drawing/2014/main" id="{968741F4-95EE-7AED-2194-40E46F7F4241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61;p2">
              <a:extLst>
                <a:ext uri="{FF2B5EF4-FFF2-40B4-BE49-F238E27FC236}">
                  <a16:creationId xmlns:a16="http://schemas.microsoft.com/office/drawing/2014/main" id="{B4D13E38-ED99-B165-3A25-C087639F909C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83181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Step 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5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E00539-712D-74FB-8FD1-7EA47E2C47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7" b="2528"/>
          <a:stretch/>
        </p:blipFill>
        <p:spPr>
          <a:xfrm>
            <a:off x="2217068" y="1017725"/>
            <a:ext cx="4709863" cy="4023359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86F22C2B-3123-E761-C189-A4CC35B3BBBA}"/>
              </a:ext>
            </a:extLst>
          </p:cNvPr>
          <p:cNvCxnSpPr>
            <a:cxnSpLocks/>
          </p:cNvCxnSpPr>
          <p:nvPr/>
        </p:nvCxnSpPr>
        <p:spPr>
          <a:xfrm>
            <a:off x="5593080" y="2324100"/>
            <a:ext cx="0" cy="144018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E2547A0-BCFA-BD1F-F467-230345C469DB}"/>
              </a:ext>
            </a:extLst>
          </p:cNvPr>
          <p:cNvCxnSpPr>
            <a:cxnSpLocks/>
          </p:cNvCxnSpPr>
          <p:nvPr/>
        </p:nvCxnSpPr>
        <p:spPr>
          <a:xfrm>
            <a:off x="3939540" y="2499360"/>
            <a:ext cx="0" cy="109728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7656E1EF-B3C6-356F-514A-CA2F79F2E4BC}"/>
              </a:ext>
            </a:extLst>
          </p:cNvPr>
          <p:cNvCxnSpPr>
            <a:cxnSpLocks/>
          </p:cNvCxnSpPr>
          <p:nvPr/>
        </p:nvCxnSpPr>
        <p:spPr>
          <a:xfrm>
            <a:off x="3947160" y="1958340"/>
            <a:ext cx="0" cy="54102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C9CC028-98B5-AFB9-FD3E-D5CFF5661438}"/>
              </a:ext>
            </a:extLst>
          </p:cNvPr>
          <p:cNvCxnSpPr>
            <a:cxnSpLocks/>
          </p:cNvCxnSpPr>
          <p:nvPr/>
        </p:nvCxnSpPr>
        <p:spPr>
          <a:xfrm>
            <a:off x="5593080" y="2133600"/>
            <a:ext cx="0" cy="26670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4" name="Google Shape;446;p2">
            <a:extLst>
              <a:ext uri="{FF2B5EF4-FFF2-40B4-BE49-F238E27FC236}">
                <a16:creationId xmlns:a16="http://schemas.microsoft.com/office/drawing/2014/main" id="{0B44CB19-5589-3A22-3A02-B7BC8F3BD4E3}"/>
              </a:ext>
            </a:extLst>
          </p:cNvPr>
          <p:cNvGrpSpPr/>
          <p:nvPr/>
        </p:nvGrpSpPr>
        <p:grpSpPr>
          <a:xfrm>
            <a:off x="7036652" y="1605479"/>
            <a:ext cx="1049633" cy="523940"/>
            <a:chOff x="138482" y="584556"/>
            <a:chExt cx="1049633" cy="523940"/>
          </a:xfrm>
        </p:grpSpPr>
        <p:sp>
          <p:nvSpPr>
            <p:cNvPr id="15" name="Google Shape;447;p2">
              <a:extLst>
                <a:ext uri="{FF2B5EF4-FFF2-40B4-BE49-F238E27FC236}">
                  <a16:creationId xmlns:a16="http://schemas.microsoft.com/office/drawing/2014/main" id="{DCFD49A3-C49D-04F6-8EF8-74A8A96E32FF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8;p2">
              <a:extLst>
                <a:ext uri="{FF2B5EF4-FFF2-40B4-BE49-F238E27FC236}">
                  <a16:creationId xmlns:a16="http://schemas.microsoft.com/office/drawing/2014/main" id="{EAC3040C-1934-A89E-4FE4-4F7B0578D2E5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9;p2">
              <a:extLst>
                <a:ext uri="{FF2B5EF4-FFF2-40B4-BE49-F238E27FC236}">
                  <a16:creationId xmlns:a16="http://schemas.microsoft.com/office/drawing/2014/main" id="{0BE7CA7E-2744-A8D3-1F4F-E5A5E8E6D89C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0;p2">
              <a:extLst>
                <a:ext uri="{FF2B5EF4-FFF2-40B4-BE49-F238E27FC236}">
                  <a16:creationId xmlns:a16="http://schemas.microsoft.com/office/drawing/2014/main" id="{2341F7EA-FC8A-89F7-B8E3-89258CC8625B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1;p2">
              <a:extLst>
                <a:ext uri="{FF2B5EF4-FFF2-40B4-BE49-F238E27FC236}">
                  <a16:creationId xmlns:a16="http://schemas.microsoft.com/office/drawing/2014/main" id="{623B29B0-3087-FF41-A398-41AF40695F76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2;p2">
              <a:extLst>
                <a:ext uri="{FF2B5EF4-FFF2-40B4-BE49-F238E27FC236}">
                  <a16:creationId xmlns:a16="http://schemas.microsoft.com/office/drawing/2014/main" id="{DDF4FF5C-8220-330B-430A-D4B2F43AFCE8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3;p2">
              <a:extLst>
                <a:ext uri="{FF2B5EF4-FFF2-40B4-BE49-F238E27FC236}">
                  <a16:creationId xmlns:a16="http://schemas.microsoft.com/office/drawing/2014/main" id="{66503816-DDF3-66B0-601E-F385F8CD6D87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4;p2">
              <a:extLst>
                <a:ext uri="{FF2B5EF4-FFF2-40B4-BE49-F238E27FC236}">
                  <a16:creationId xmlns:a16="http://schemas.microsoft.com/office/drawing/2014/main" id="{90695316-5948-22D8-498B-1F8747E303E2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5;p2">
              <a:extLst>
                <a:ext uri="{FF2B5EF4-FFF2-40B4-BE49-F238E27FC236}">
                  <a16:creationId xmlns:a16="http://schemas.microsoft.com/office/drawing/2014/main" id="{3D19E9F8-97CF-8E8E-2B0C-BBABFF4CDCF0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6;p2">
              <a:extLst>
                <a:ext uri="{FF2B5EF4-FFF2-40B4-BE49-F238E27FC236}">
                  <a16:creationId xmlns:a16="http://schemas.microsoft.com/office/drawing/2014/main" id="{000B24CE-9F5B-24BA-A3BD-DFA102268E6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7;p2">
              <a:extLst>
                <a:ext uri="{FF2B5EF4-FFF2-40B4-BE49-F238E27FC236}">
                  <a16:creationId xmlns:a16="http://schemas.microsoft.com/office/drawing/2014/main" id="{EF725E8D-5BFD-45C0-EED3-E908DF64D983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8;p2">
              <a:extLst>
                <a:ext uri="{FF2B5EF4-FFF2-40B4-BE49-F238E27FC236}">
                  <a16:creationId xmlns:a16="http://schemas.microsoft.com/office/drawing/2014/main" id="{8C317B8B-273D-940B-DC9B-F46E3CBC5FA2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9;p2">
              <a:extLst>
                <a:ext uri="{FF2B5EF4-FFF2-40B4-BE49-F238E27FC236}">
                  <a16:creationId xmlns:a16="http://schemas.microsoft.com/office/drawing/2014/main" id="{34046CF4-457C-6B08-0ECE-73442BA6CC65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60;p2">
              <a:extLst>
                <a:ext uri="{FF2B5EF4-FFF2-40B4-BE49-F238E27FC236}">
                  <a16:creationId xmlns:a16="http://schemas.microsoft.com/office/drawing/2014/main" id="{B85D9544-BE4C-0174-2C90-FF9C71B82ED6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61;p2">
              <a:extLst>
                <a:ext uri="{FF2B5EF4-FFF2-40B4-BE49-F238E27FC236}">
                  <a16:creationId xmlns:a16="http://schemas.microsoft.com/office/drawing/2014/main" id="{BB011822-6676-986C-211E-FCC9B4858ACA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446;p2">
            <a:extLst>
              <a:ext uri="{FF2B5EF4-FFF2-40B4-BE49-F238E27FC236}">
                <a16:creationId xmlns:a16="http://schemas.microsoft.com/office/drawing/2014/main" id="{E81441EE-71B3-38FF-D083-1C8A6BF37C71}"/>
              </a:ext>
            </a:extLst>
          </p:cNvPr>
          <p:cNvGrpSpPr/>
          <p:nvPr/>
        </p:nvGrpSpPr>
        <p:grpSpPr>
          <a:xfrm>
            <a:off x="349000" y="758514"/>
            <a:ext cx="1049633" cy="523940"/>
            <a:chOff x="138482" y="584556"/>
            <a:chExt cx="1049633" cy="523940"/>
          </a:xfrm>
        </p:grpSpPr>
        <p:sp>
          <p:nvSpPr>
            <p:cNvPr id="31" name="Google Shape;447;p2">
              <a:extLst>
                <a:ext uri="{FF2B5EF4-FFF2-40B4-BE49-F238E27FC236}">
                  <a16:creationId xmlns:a16="http://schemas.microsoft.com/office/drawing/2014/main" id="{A374A9A6-CBE2-370D-4F53-0137B438DF1D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48;p2">
              <a:extLst>
                <a:ext uri="{FF2B5EF4-FFF2-40B4-BE49-F238E27FC236}">
                  <a16:creationId xmlns:a16="http://schemas.microsoft.com/office/drawing/2014/main" id="{03773D2D-EE45-2391-2456-3DFD6B7C2DE0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49;p2">
              <a:extLst>
                <a:ext uri="{FF2B5EF4-FFF2-40B4-BE49-F238E27FC236}">
                  <a16:creationId xmlns:a16="http://schemas.microsoft.com/office/drawing/2014/main" id="{EB0AFE87-A826-AC0D-84D8-BDB02B3752C4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0;p2">
              <a:extLst>
                <a:ext uri="{FF2B5EF4-FFF2-40B4-BE49-F238E27FC236}">
                  <a16:creationId xmlns:a16="http://schemas.microsoft.com/office/drawing/2014/main" id="{EF63FFF2-5EE0-8BAD-7897-626900C40AD0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1;p2">
              <a:extLst>
                <a:ext uri="{FF2B5EF4-FFF2-40B4-BE49-F238E27FC236}">
                  <a16:creationId xmlns:a16="http://schemas.microsoft.com/office/drawing/2014/main" id="{0844FFD8-F080-CD37-96A3-14795639D7A3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2;p2">
              <a:extLst>
                <a:ext uri="{FF2B5EF4-FFF2-40B4-BE49-F238E27FC236}">
                  <a16:creationId xmlns:a16="http://schemas.microsoft.com/office/drawing/2014/main" id="{9A581853-873F-4A3C-4F16-612A78B873E0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3;p2">
              <a:extLst>
                <a:ext uri="{FF2B5EF4-FFF2-40B4-BE49-F238E27FC236}">
                  <a16:creationId xmlns:a16="http://schemas.microsoft.com/office/drawing/2014/main" id="{B8027479-A40A-B3AE-81E3-950155878E2B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4;p2">
              <a:extLst>
                <a:ext uri="{FF2B5EF4-FFF2-40B4-BE49-F238E27FC236}">
                  <a16:creationId xmlns:a16="http://schemas.microsoft.com/office/drawing/2014/main" id="{0185050A-742F-D76E-83BE-8B11310723CE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5;p2">
              <a:extLst>
                <a:ext uri="{FF2B5EF4-FFF2-40B4-BE49-F238E27FC236}">
                  <a16:creationId xmlns:a16="http://schemas.microsoft.com/office/drawing/2014/main" id="{CC629E82-CA6A-237B-1877-A54BEBFAE588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6;p2">
              <a:extLst>
                <a:ext uri="{FF2B5EF4-FFF2-40B4-BE49-F238E27FC236}">
                  <a16:creationId xmlns:a16="http://schemas.microsoft.com/office/drawing/2014/main" id="{193C4B8D-09AB-DCC9-2C3F-8DD7DF24B929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7;p2">
              <a:extLst>
                <a:ext uri="{FF2B5EF4-FFF2-40B4-BE49-F238E27FC236}">
                  <a16:creationId xmlns:a16="http://schemas.microsoft.com/office/drawing/2014/main" id="{84FAB5E1-FF99-63EC-B998-663135B5FD7B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8;p2">
              <a:extLst>
                <a:ext uri="{FF2B5EF4-FFF2-40B4-BE49-F238E27FC236}">
                  <a16:creationId xmlns:a16="http://schemas.microsoft.com/office/drawing/2014/main" id="{04964D4D-CAC9-0228-01C2-9D0E470C1C2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9;p2">
              <a:extLst>
                <a:ext uri="{FF2B5EF4-FFF2-40B4-BE49-F238E27FC236}">
                  <a16:creationId xmlns:a16="http://schemas.microsoft.com/office/drawing/2014/main" id="{FE7EF290-D351-1BCC-E035-ABB2AAF4E657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60;p2">
              <a:extLst>
                <a:ext uri="{FF2B5EF4-FFF2-40B4-BE49-F238E27FC236}">
                  <a16:creationId xmlns:a16="http://schemas.microsoft.com/office/drawing/2014/main" id="{DBCB7EEC-D02B-99D9-5A08-0122F21F575B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61;p2">
              <a:extLst>
                <a:ext uri="{FF2B5EF4-FFF2-40B4-BE49-F238E27FC236}">
                  <a16:creationId xmlns:a16="http://schemas.microsoft.com/office/drawing/2014/main" id="{1DFC5520-380C-A858-78C7-B62DFDA54F1A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46;p2">
            <a:extLst>
              <a:ext uri="{FF2B5EF4-FFF2-40B4-BE49-F238E27FC236}">
                <a16:creationId xmlns:a16="http://schemas.microsoft.com/office/drawing/2014/main" id="{FFD03168-1261-7C8C-1854-6483EBB7BF01}"/>
              </a:ext>
            </a:extLst>
          </p:cNvPr>
          <p:cNvGrpSpPr/>
          <p:nvPr/>
        </p:nvGrpSpPr>
        <p:grpSpPr>
          <a:xfrm>
            <a:off x="1049333" y="3072700"/>
            <a:ext cx="1049633" cy="523940"/>
            <a:chOff x="138482" y="584556"/>
            <a:chExt cx="1049633" cy="523940"/>
          </a:xfrm>
        </p:grpSpPr>
        <p:sp>
          <p:nvSpPr>
            <p:cNvPr id="47" name="Google Shape;447;p2">
              <a:extLst>
                <a:ext uri="{FF2B5EF4-FFF2-40B4-BE49-F238E27FC236}">
                  <a16:creationId xmlns:a16="http://schemas.microsoft.com/office/drawing/2014/main" id="{A0F9C72F-DAB8-E45A-51FE-1E2BCE83DAAE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48;p2">
              <a:extLst>
                <a:ext uri="{FF2B5EF4-FFF2-40B4-BE49-F238E27FC236}">
                  <a16:creationId xmlns:a16="http://schemas.microsoft.com/office/drawing/2014/main" id="{E14D6D60-26AC-F6CA-86E0-230CEFF8DB5E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49;p2">
              <a:extLst>
                <a:ext uri="{FF2B5EF4-FFF2-40B4-BE49-F238E27FC236}">
                  <a16:creationId xmlns:a16="http://schemas.microsoft.com/office/drawing/2014/main" id="{5048C509-02CC-68C8-189B-037C66C4EB39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0;p2">
              <a:extLst>
                <a:ext uri="{FF2B5EF4-FFF2-40B4-BE49-F238E27FC236}">
                  <a16:creationId xmlns:a16="http://schemas.microsoft.com/office/drawing/2014/main" id="{C4E89705-A5B4-8276-6F54-0AE36C947D7B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1;p2">
              <a:extLst>
                <a:ext uri="{FF2B5EF4-FFF2-40B4-BE49-F238E27FC236}">
                  <a16:creationId xmlns:a16="http://schemas.microsoft.com/office/drawing/2014/main" id="{1980187F-7DAC-2343-207F-A6759D7B6138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52;p2">
              <a:extLst>
                <a:ext uri="{FF2B5EF4-FFF2-40B4-BE49-F238E27FC236}">
                  <a16:creationId xmlns:a16="http://schemas.microsoft.com/office/drawing/2014/main" id="{FE363512-02A2-BFCB-0881-57A43A58E9A2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53;p2">
              <a:extLst>
                <a:ext uri="{FF2B5EF4-FFF2-40B4-BE49-F238E27FC236}">
                  <a16:creationId xmlns:a16="http://schemas.microsoft.com/office/drawing/2014/main" id="{0F7E6DFF-9B0E-4D45-CE70-A317A88FF928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54;p2">
              <a:extLst>
                <a:ext uri="{FF2B5EF4-FFF2-40B4-BE49-F238E27FC236}">
                  <a16:creationId xmlns:a16="http://schemas.microsoft.com/office/drawing/2014/main" id="{94BD73FC-B25A-4992-08DD-74703330E078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55;p2">
              <a:extLst>
                <a:ext uri="{FF2B5EF4-FFF2-40B4-BE49-F238E27FC236}">
                  <a16:creationId xmlns:a16="http://schemas.microsoft.com/office/drawing/2014/main" id="{75C5AE58-C845-A404-A37C-32385C75C5D0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56;p2">
              <a:extLst>
                <a:ext uri="{FF2B5EF4-FFF2-40B4-BE49-F238E27FC236}">
                  <a16:creationId xmlns:a16="http://schemas.microsoft.com/office/drawing/2014/main" id="{E27472A5-7F8D-9A88-F65A-DA63DF9E99A8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57;p2">
              <a:extLst>
                <a:ext uri="{FF2B5EF4-FFF2-40B4-BE49-F238E27FC236}">
                  <a16:creationId xmlns:a16="http://schemas.microsoft.com/office/drawing/2014/main" id="{84DCB1D9-6977-BD41-BF77-778B56E39D45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58;p2">
              <a:extLst>
                <a:ext uri="{FF2B5EF4-FFF2-40B4-BE49-F238E27FC236}">
                  <a16:creationId xmlns:a16="http://schemas.microsoft.com/office/drawing/2014/main" id="{A8AD16B1-760E-8A63-4F26-A42BB12581DD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59;p2">
              <a:extLst>
                <a:ext uri="{FF2B5EF4-FFF2-40B4-BE49-F238E27FC236}">
                  <a16:creationId xmlns:a16="http://schemas.microsoft.com/office/drawing/2014/main" id="{DBF4CDF5-022E-4B3E-986F-624B017CC75C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60;p2">
              <a:extLst>
                <a:ext uri="{FF2B5EF4-FFF2-40B4-BE49-F238E27FC236}">
                  <a16:creationId xmlns:a16="http://schemas.microsoft.com/office/drawing/2014/main" id="{525E5B7D-901D-6C24-E931-BB9BD082C972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61;p2">
              <a:extLst>
                <a:ext uri="{FF2B5EF4-FFF2-40B4-BE49-F238E27FC236}">
                  <a16:creationId xmlns:a16="http://schemas.microsoft.com/office/drawing/2014/main" id="{2B5D2FDC-36F5-4912-0DB5-DA687114CAB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56048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Step 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5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E00539-712D-74FB-8FD1-7EA47E2C47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9421" r="538"/>
          <a:stretch/>
        </p:blipFill>
        <p:spPr>
          <a:xfrm>
            <a:off x="2088483" y="1371600"/>
            <a:ext cx="4967033" cy="3090654"/>
          </a:xfrm>
          <a:prstGeom prst="rect">
            <a:avLst/>
          </a:prstGeom>
        </p:spPr>
      </p:pic>
      <p:grpSp>
        <p:nvGrpSpPr>
          <p:cNvPr id="4" name="Google Shape;446;p2">
            <a:extLst>
              <a:ext uri="{FF2B5EF4-FFF2-40B4-BE49-F238E27FC236}">
                <a16:creationId xmlns:a16="http://schemas.microsoft.com/office/drawing/2014/main" id="{1DAECEDC-7640-A92D-DA05-7E86681DFD15}"/>
              </a:ext>
            </a:extLst>
          </p:cNvPr>
          <p:cNvGrpSpPr/>
          <p:nvPr/>
        </p:nvGrpSpPr>
        <p:grpSpPr>
          <a:xfrm>
            <a:off x="7382138" y="3666383"/>
            <a:ext cx="1049633" cy="523940"/>
            <a:chOff x="138482" y="584556"/>
            <a:chExt cx="1049633" cy="523940"/>
          </a:xfrm>
        </p:grpSpPr>
        <p:sp>
          <p:nvSpPr>
            <p:cNvPr id="5" name="Google Shape;447;p2">
              <a:extLst>
                <a:ext uri="{FF2B5EF4-FFF2-40B4-BE49-F238E27FC236}">
                  <a16:creationId xmlns:a16="http://schemas.microsoft.com/office/drawing/2014/main" id="{A004E682-341B-2AB4-9E78-83918A3C26A7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8;p2">
              <a:extLst>
                <a:ext uri="{FF2B5EF4-FFF2-40B4-BE49-F238E27FC236}">
                  <a16:creationId xmlns:a16="http://schemas.microsoft.com/office/drawing/2014/main" id="{51F5477C-8702-611D-4CB7-B7D42216EC7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9;p2">
              <a:extLst>
                <a:ext uri="{FF2B5EF4-FFF2-40B4-BE49-F238E27FC236}">
                  <a16:creationId xmlns:a16="http://schemas.microsoft.com/office/drawing/2014/main" id="{DF8B17D3-D980-E9CE-4570-00E6737FB4FB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0;p2">
              <a:extLst>
                <a:ext uri="{FF2B5EF4-FFF2-40B4-BE49-F238E27FC236}">
                  <a16:creationId xmlns:a16="http://schemas.microsoft.com/office/drawing/2014/main" id="{B686B3FC-0F86-D518-912A-FB59B5A916E4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1;p2">
              <a:extLst>
                <a:ext uri="{FF2B5EF4-FFF2-40B4-BE49-F238E27FC236}">
                  <a16:creationId xmlns:a16="http://schemas.microsoft.com/office/drawing/2014/main" id="{01D3FDB1-6385-6C17-1AD5-B5F23AD8B3D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2;p2">
              <a:extLst>
                <a:ext uri="{FF2B5EF4-FFF2-40B4-BE49-F238E27FC236}">
                  <a16:creationId xmlns:a16="http://schemas.microsoft.com/office/drawing/2014/main" id="{B508D1A1-091B-89F6-C308-1755B063CD72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3;p2">
              <a:extLst>
                <a:ext uri="{FF2B5EF4-FFF2-40B4-BE49-F238E27FC236}">
                  <a16:creationId xmlns:a16="http://schemas.microsoft.com/office/drawing/2014/main" id="{9AF131E2-9A24-C483-69A0-90F38C4332C3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4;p2">
              <a:extLst>
                <a:ext uri="{FF2B5EF4-FFF2-40B4-BE49-F238E27FC236}">
                  <a16:creationId xmlns:a16="http://schemas.microsoft.com/office/drawing/2014/main" id="{EA9DD958-36A9-500E-B2A0-349B4E11486E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5;p2">
              <a:extLst>
                <a:ext uri="{FF2B5EF4-FFF2-40B4-BE49-F238E27FC236}">
                  <a16:creationId xmlns:a16="http://schemas.microsoft.com/office/drawing/2014/main" id="{7CEFD23B-8161-3689-19E7-1323E4C8443F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6;p2">
              <a:extLst>
                <a:ext uri="{FF2B5EF4-FFF2-40B4-BE49-F238E27FC236}">
                  <a16:creationId xmlns:a16="http://schemas.microsoft.com/office/drawing/2014/main" id="{4C5C8360-34A2-1C92-9A89-8605C7CA9DFA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7;p2">
              <a:extLst>
                <a:ext uri="{FF2B5EF4-FFF2-40B4-BE49-F238E27FC236}">
                  <a16:creationId xmlns:a16="http://schemas.microsoft.com/office/drawing/2014/main" id="{86A9C995-4B19-4CA1-BE33-7B96E9C65E1A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8;p2">
              <a:extLst>
                <a:ext uri="{FF2B5EF4-FFF2-40B4-BE49-F238E27FC236}">
                  <a16:creationId xmlns:a16="http://schemas.microsoft.com/office/drawing/2014/main" id="{5A14581B-F6EA-D603-403E-308ECBAC92A5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9;p2">
              <a:extLst>
                <a:ext uri="{FF2B5EF4-FFF2-40B4-BE49-F238E27FC236}">
                  <a16:creationId xmlns:a16="http://schemas.microsoft.com/office/drawing/2014/main" id="{7BCE646A-1540-C331-56B1-1BC849249BEC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0;p2">
              <a:extLst>
                <a:ext uri="{FF2B5EF4-FFF2-40B4-BE49-F238E27FC236}">
                  <a16:creationId xmlns:a16="http://schemas.microsoft.com/office/drawing/2014/main" id="{A0F1ABA9-CD75-E0B6-EBCE-E9155281B362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1;p2">
              <a:extLst>
                <a:ext uri="{FF2B5EF4-FFF2-40B4-BE49-F238E27FC236}">
                  <a16:creationId xmlns:a16="http://schemas.microsoft.com/office/drawing/2014/main" id="{335699CB-FDB1-B717-1969-5F5363E403A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446;p2">
            <a:extLst>
              <a:ext uri="{FF2B5EF4-FFF2-40B4-BE49-F238E27FC236}">
                <a16:creationId xmlns:a16="http://schemas.microsoft.com/office/drawing/2014/main" id="{F88ACA46-3E47-C79F-2895-657F36ACE491}"/>
              </a:ext>
            </a:extLst>
          </p:cNvPr>
          <p:cNvGrpSpPr/>
          <p:nvPr/>
        </p:nvGrpSpPr>
        <p:grpSpPr>
          <a:xfrm>
            <a:off x="362927" y="861609"/>
            <a:ext cx="1049633" cy="523940"/>
            <a:chOff x="138482" y="584556"/>
            <a:chExt cx="1049633" cy="523940"/>
          </a:xfrm>
        </p:grpSpPr>
        <p:sp>
          <p:nvSpPr>
            <p:cNvPr id="21" name="Google Shape;447;p2">
              <a:extLst>
                <a:ext uri="{FF2B5EF4-FFF2-40B4-BE49-F238E27FC236}">
                  <a16:creationId xmlns:a16="http://schemas.microsoft.com/office/drawing/2014/main" id="{567C8034-626F-2DC9-1562-5F7B020FD890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2">
              <a:extLst>
                <a:ext uri="{FF2B5EF4-FFF2-40B4-BE49-F238E27FC236}">
                  <a16:creationId xmlns:a16="http://schemas.microsoft.com/office/drawing/2014/main" id="{864B4456-02D3-3EA1-B2D7-27625894D4A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2">
              <a:extLst>
                <a:ext uri="{FF2B5EF4-FFF2-40B4-BE49-F238E27FC236}">
                  <a16:creationId xmlns:a16="http://schemas.microsoft.com/office/drawing/2014/main" id="{93F418EC-74B3-B90C-054E-8B57F04AF20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2">
              <a:extLst>
                <a:ext uri="{FF2B5EF4-FFF2-40B4-BE49-F238E27FC236}">
                  <a16:creationId xmlns:a16="http://schemas.microsoft.com/office/drawing/2014/main" id="{D03D9689-7111-C43C-36A7-9FE63E333A09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2">
              <a:extLst>
                <a:ext uri="{FF2B5EF4-FFF2-40B4-BE49-F238E27FC236}">
                  <a16:creationId xmlns:a16="http://schemas.microsoft.com/office/drawing/2014/main" id="{EF492FBB-4746-A77E-DBD9-446B155CFFCF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2">
              <a:extLst>
                <a:ext uri="{FF2B5EF4-FFF2-40B4-BE49-F238E27FC236}">
                  <a16:creationId xmlns:a16="http://schemas.microsoft.com/office/drawing/2014/main" id="{3A72976D-D98C-1742-8271-7FF65A132CD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2">
              <a:extLst>
                <a:ext uri="{FF2B5EF4-FFF2-40B4-BE49-F238E27FC236}">
                  <a16:creationId xmlns:a16="http://schemas.microsoft.com/office/drawing/2014/main" id="{613B77B8-CAE5-D1B2-3379-B90098185B93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2">
              <a:extLst>
                <a:ext uri="{FF2B5EF4-FFF2-40B4-BE49-F238E27FC236}">
                  <a16:creationId xmlns:a16="http://schemas.microsoft.com/office/drawing/2014/main" id="{3C934991-6F4D-8B3B-463E-0A76B72872A6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2">
              <a:extLst>
                <a:ext uri="{FF2B5EF4-FFF2-40B4-BE49-F238E27FC236}">
                  <a16:creationId xmlns:a16="http://schemas.microsoft.com/office/drawing/2014/main" id="{18DFA853-785F-85A9-6B22-90C02370704E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2">
              <a:extLst>
                <a:ext uri="{FF2B5EF4-FFF2-40B4-BE49-F238E27FC236}">
                  <a16:creationId xmlns:a16="http://schemas.microsoft.com/office/drawing/2014/main" id="{603E782A-C8A8-C3E6-A8DF-844B843AF371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2">
              <a:extLst>
                <a:ext uri="{FF2B5EF4-FFF2-40B4-BE49-F238E27FC236}">
                  <a16:creationId xmlns:a16="http://schemas.microsoft.com/office/drawing/2014/main" id="{C8FB2FF3-A7A2-A751-C5AB-CD59C9C0970C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2">
              <a:extLst>
                <a:ext uri="{FF2B5EF4-FFF2-40B4-BE49-F238E27FC236}">
                  <a16:creationId xmlns:a16="http://schemas.microsoft.com/office/drawing/2014/main" id="{D8BC1A50-0119-6E63-213B-842E43DC8211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2">
              <a:extLst>
                <a:ext uri="{FF2B5EF4-FFF2-40B4-BE49-F238E27FC236}">
                  <a16:creationId xmlns:a16="http://schemas.microsoft.com/office/drawing/2014/main" id="{7EEBB522-B63A-F6F7-DED5-103B0E9B10E3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2">
              <a:extLst>
                <a:ext uri="{FF2B5EF4-FFF2-40B4-BE49-F238E27FC236}">
                  <a16:creationId xmlns:a16="http://schemas.microsoft.com/office/drawing/2014/main" id="{F25CD5B3-E655-D982-0AB7-8875C354663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2">
              <a:extLst>
                <a:ext uri="{FF2B5EF4-FFF2-40B4-BE49-F238E27FC236}">
                  <a16:creationId xmlns:a16="http://schemas.microsoft.com/office/drawing/2014/main" id="{466403CD-1E92-77F9-5375-0E2568FA15D9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446;p2">
            <a:extLst>
              <a:ext uri="{FF2B5EF4-FFF2-40B4-BE49-F238E27FC236}">
                <a16:creationId xmlns:a16="http://schemas.microsoft.com/office/drawing/2014/main" id="{235670C8-E289-E75A-3A5B-BCBA091B56D3}"/>
              </a:ext>
            </a:extLst>
          </p:cNvPr>
          <p:cNvGrpSpPr/>
          <p:nvPr/>
        </p:nvGrpSpPr>
        <p:grpSpPr>
          <a:xfrm>
            <a:off x="2297064" y="3943128"/>
            <a:ext cx="1049633" cy="523940"/>
            <a:chOff x="138482" y="584556"/>
            <a:chExt cx="1049633" cy="523940"/>
          </a:xfrm>
        </p:grpSpPr>
        <p:sp>
          <p:nvSpPr>
            <p:cNvPr id="37" name="Google Shape;447;p2">
              <a:extLst>
                <a:ext uri="{FF2B5EF4-FFF2-40B4-BE49-F238E27FC236}">
                  <a16:creationId xmlns:a16="http://schemas.microsoft.com/office/drawing/2014/main" id="{834BA456-50B5-7681-4956-0E53CA69ED4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48;p2">
              <a:extLst>
                <a:ext uri="{FF2B5EF4-FFF2-40B4-BE49-F238E27FC236}">
                  <a16:creationId xmlns:a16="http://schemas.microsoft.com/office/drawing/2014/main" id="{08C6920B-3CDA-5926-BF4A-157D3A723B6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9;p2">
              <a:extLst>
                <a:ext uri="{FF2B5EF4-FFF2-40B4-BE49-F238E27FC236}">
                  <a16:creationId xmlns:a16="http://schemas.microsoft.com/office/drawing/2014/main" id="{0F563E95-B388-6FF5-9DC4-FC5733F08FA9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0;p2">
              <a:extLst>
                <a:ext uri="{FF2B5EF4-FFF2-40B4-BE49-F238E27FC236}">
                  <a16:creationId xmlns:a16="http://schemas.microsoft.com/office/drawing/2014/main" id="{2E9E7750-7F72-7677-647E-3D50DAE226F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1;p2">
              <a:extLst>
                <a:ext uri="{FF2B5EF4-FFF2-40B4-BE49-F238E27FC236}">
                  <a16:creationId xmlns:a16="http://schemas.microsoft.com/office/drawing/2014/main" id="{0624A253-8426-58FF-4721-AC0D57DEA24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2;p2">
              <a:extLst>
                <a:ext uri="{FF2B5EF4-FFF2-40B4-BE49-F238E27FC236}">
                  <a16:creationId xmlns:a16="http://schemas.microsoft.com/office/drawing/2014/main" id="{7F10C76F-2F45-966E-0E18-0187447CBA53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3;p2">
              <a:extLst>
                <a:ext uri="{FF2B5EF4-FFF2-40B4-BE49-F238E27FC236}">
                  <a16:creationId xmlns:a16="http://schemas.microsoft.com/office/drawing/2014/main" id="{781497B2-DD9D-2E6D-F0E1-8EE607394F8D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4;p2">
              <a:extLst>
                <a:ext uri="{FF2B5EF4-FFF2-40B4-BE49-F238E27FC236}">
                  <a16:creationId xmlns:a16="http://schemas.microsoft.com/office/drawing/2014/main" id="{FA9CA25D-5AEE-253D-97A9-6061B726A171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5;p2">
              <a:extLst>
                <a:ext uri="{FF2B5EF4-FFF2-40B4-BE49-F238E27FC236}">
                  <a16:creationId xmlns:a16="http://schemas.microsoft.com/office/drawing/2014/main" id="{87314C10-E297-0BD0-8076-A6D500D9B1E4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6;p2">
              <a:extLst>
                <a:ext uri="{FF2B5EF4-FFF2-40B4-BE49-F238E27FC236}">
                  <a16:creationId xmlns:a16="http://schemas.microsoft.com/office/drawing/2014/main" id="{6B5FC75F-3556-7365-7D41-8F447A95613E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7;p2">
              <a:extLst>
                <a:ext uri="{FF2B5EF4-FFF2-40B4-BE49-F238E27FC236}">
                  <a16:creationId xmlns:a16="http://schemas.microsoft.com/office/drawing/2014/main" id="{6D7E30A1-CBB1-7B36-FCB4-B384B79DF167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8;p2">
              <a:extLst>
                <a:ext uri="{FF2B5EF4-FFF2-40B4-BE49-F238E27FC236}">
                  <a16:creationId xmlns:a16="http://schemas.microsoft.com/office/drawing/2014/main" id="{15589D18-4AD2-BFFE-8BEB-D8A7040F3242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9;p2">
              <a:extLst>
                <a:ext uri="{FF2B5EF4-FFF2-40B4-BE49-F238E27FC236}">
                  <a16:creationId xmlns:a16="http://schemas.microsoft.com/office/drawing/2014/main" id="{D9272E0C-40F4-E574-8D5C-8250B5E0869D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0;p2">
              <a:extLst>
                <a:ext uri="{FF2B5EF4-FFF2-40B4-BE49-F238E27FC236}">
                  <a16:creationId xmlns:a16="http://schemas.microsoft.com/office/drawing/2014/main" id="{59502BD4-98C4-67AF-2D37-081CB22EB2EB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61;p2">
              <a:extLst>
                <a:ext uri="{FF2B5EF4-FFF2-40B4-BE49-F238E27FC236}">
                  <a16:creationId xmlns:a16="http://schemas.microsoft.com/office/drawing/2014/main" id="{9CEA03EA-C60E-9233-3192-20C9A0DFFA9E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975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樂高, 玩具 的圖片&#10;&#10;自動產生的描述">
            <a:extLst>
              <a:ext uri="{FF2B5EF4-FFF2-40B4-BE49-F238E27FC236}">
                <a16:creationId xmlns:a16="http://schemas.microsoft.com/office/drawing/2014/main" id="{E28BD2E2-94E8-A212-B233-4DF647619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89" y="1287971"/>
            <a:ext cx="4958221" cy="3410504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Step </a:t>
            </a:r>
            <a:r>
              <a:rPr lang="en-US" altLang="zh-TW" sz="3200" b="1" dirty="0">
                <a:latin typeface="Cubic 11" pitchFamily="2" charset="-128"/>
                <a:ea typeface="Cubic 11" pitchFamily="2" charset="-128"/>
              </a:rPr>
              <a:t>6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FCA9EAAF-57C3-DF50-4524-8A8893AA9478}"/>
              </a:ext>
            </a:extLst>
          </p:cNvPr>
          <p:cNvCxnSpPr>
            <a:cxnSpLocks/>
          </p:cNvCxnSpPr>
          <p:nvPr/>
        </p:nvCxnSpPr>
        <p:spPr>
          <a:xfrm>
            <a:off x="2793222" y="3399291"/>
            <a:ext cx="437658" cy="719625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" name="Google Shape;446;p2">
            <a:extLst>
              <a:ext uri="{FF2B5EF4-FFF2-40B4-BE49-F238E27FC236}">
                <a16:creationId xmlns:a16="http://schemas.microsoft.com/office/drawing/2014/main" id="{BAAD4CBA-EC82-1F7F-88A6-F1F9A8BA27DD}"/>
              </a:ext>
            </a:extLst>
          </p:cNvPr>
          <p:cNvGrpSpPr/>
          <p:nvPr/>
        </p:nvGrpSpPr>
        <p:grpSpPr>
          <a:xfrm>
            <a:off x="7815259" y="2421126"/>
            <a:ext cx="1049633" cy="523940"/>
            <a:chOff x="138482" y="584556"/>
            <a:chExt cx="1049633" cy="523940"/>
          </a:xfrm>
        </p:grpSpPr>
        <p:sp>
          <p:nvSpPr>
            <p:cNvPr id="11" name="Google Shape;447;p2">
              <a:extLst>
                <a:ext uri="{FF2B5EF4-FFF2-40B4-BE49-F238E27FC236}">
                  <a16:creationId xmlns:a16="http://schemas.microsoft.com/office/drawing/2014/main" id="{F00354B5-0777-C407-BEDE-D2316CFBE7E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8;p2">
              <a:extLst>
                <a:ext uri="{FF2B5EF4-FFF2-40B4-BE49-F238E27FC236}">
                  <a16:creationId xmlns:a16="http://schemas.microsoft.com/office/drawing/2014/main" id="{0E874B9E-9D1E-E9AC-0D0A-8A8610C85333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9;p2">
              <a:extLst>
                <a:ext uri="{FF2B5EF4-FFF2-40B4-BE49-F238E27FC236}">
                  <a16:creationId xmlns:a16="http://schemas.microsoft.com/office/drawing/2014/main" id="{85B95432-E3D1-03CF-3B32-7A57CBFDB20A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0;p2">
              <a:extLst>
                <a:ext uri="{FF2B5EF4-FFF2-40B4-BE49-F238E27FC236}">
                  <a16:creationId xmlns:a16="http://schemas.microsoft.com/office/drawing/2014/main" id="{7135AAFE-3B60-55AA-D2F2-B21B272749C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1;p2">
              <a:extLst>
                <a:ext uri="{FF2B5EF4-FFF2-40B4-BE49-F238E27FC236}">
                  <a16:creationId xmlns:a16="http://schemas.microsoft.com/office/drawing/2014/main" id="{7ED54315-3A0D-C143-35D8-9845DB394B4A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2;p2">
              <a:extLst>
                <a:ext uri="{FF2B5EF4-FFF2-40B4-BE49-F238E27FC236}">
                  <a16:creationId xmlns:a16="http://schemas.microsoft.com/office/drawing/2014/main" id="{7A5983FE-61F7-38D3-8FEF-53F4ECEBF133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3;p2">
              <a:extLst>
                <a:ext uri="{FF2B5EF4-FFF2-40B4-BE49-F238E27FC236}">
                  <a16:creationId xmlns:a16="http://schemas.microsoft.com/office/drawing/2014/main" id="{04D9EC5E-A3B4-8F6A-DF07-6F79FE905C1C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4;p2">
              <a:extLst>
                <a:ext uri="{FF2B5EF4-FFF2-40B4-BE49-F238E27FC236}">
                  <a16:creationId xmlns:a16="http://schemas.microsoft.com/office/drawing/2014/main" id="{EE985202-14B6-D0FC-FAB3-4D43EB8A38EA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5;p2">
              <a:extLst>
                <a:ext uri="{FF2B5EF4-FFF2-40B4-BE49-F238E27FC236}">
                  <a16:creationId xmlns:a16="http://schemas.microsoft.com/office/drawing/2014/main" id="{562EAD91-8C3B-E6E9-DE51-A48A0AC37346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6;p2">
              <a:extLst>
                <a:ext uri="{FF2B5EF4-FFF2-40B4-BE49-F238E27FC236}">
                  <a16:creationId xmlns:a16="http://schemas.microsoft.com/office/drawing/2014/main" id="{39A17273-A921-4937-5454-721B2802C417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7;p2">
              <a:extLst>
                <a:ext uri="{FF2B5EF4-FFF2-40B4-BE49-F238E27FC236}">
                  <a16:creationId xmlns:a16="http://schemas.microsoft.com/office/drawing/2014/main" id="{41BA6D34-523E-D2E0-1AFC-829AA946F55E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8;p2">
              <a:extLst>
                <a:ext uri="{FF2B5EF4-FFF2-40B4-BE49-F238E27FC236}">
                  <a16:creationId xmlns:a16="http://schemas.microsoft.com/office/drawing/2014/main" id="{3110C863-1CD0-9405-8135-83A75F047C1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9;p2">
              <a:extLst>
                <a:ext uri="{FF2B5EF4-FFF2-40B4-BE49-F238E27FC236}">
                  <a16:creationId xmlns:a16="http://schemas.microsoft.com/office/drawing/2014/main" id="{2266BF6B-E0FE-8C13-1D4F-808DED97D456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60;p2">
              <a:extLst>
                <a:ext uri="{FF2B5EF4-FFF2-40B4-BE49-F238E27FC236}">
                  <a16:creationId xmlns:a16="http://schemas.microsoft.com/office/drawing/2014/main" id="{833228E8-5DB1-0AEA-271E-7F696F2CEBA4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61;p2">
              <a:extLst>
                <a:ext uri="{FF2B5EF4-FFF2-40B4-BE49-F238E27FC236}">
                  <a16:creationId xmlns:a16="http://schemas.microsoft.com/office/drawing/2014/main" id="{66333F7E-D275-C59A-84FA-554E2F5100E3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446;p2">
            <a:extLst>
              <a:ext uri="{FF2B5EF4-FFF2-40B4-BE49-F238E27FC236}">
                <a16:creationId xmlns:a16="http://schemas.microsoft.com/office/drawing/2014/main" id="{BF92D431-624D-6194-CEA5-7076E552B392}"/>
              </a:ext>
            </a:extLst>
          </p:cNvPr>
          <p:cNvGrpSpPr/>
          <p:nvPr/>
        </p:nvGrpSpPr>
        <p:grpSpPr>
          <a:xfrm>
            <a:off x="347583" y="1195485"/>
            <a:ext cx="1049633" cy="523940"/>
            <a:chOff x="138482" y="584556"/>
            <a:chExt cx="1049633" cy="523940"/>
          </a:xfrm>
        </p:grpSpPr>
        <p:sp>
          <p:nvSpPr>
            <p:cNvPr id="27" name="Google Shape;447;p2">
              <a:extLst>
                <a:ext uri="{FF2B5EF4-FFF2-40B4-BE49-F238E27FC236}">
                  <a16:creationId xmlns:a16="http://schemas.microsoft.com/office/drawing/2014/main" id="{B06786E1-D112-EB91-6D3C-C0CECAD53A2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8;p2">
              <a:extLst>
                <a:ext uri="{FF2B5EF4-FFF2-40B4-BE49-F238E27FC236}">
                  <a16:creationId xmlns:a16="http://schemas.microsoft.com/office/drawing/2014/main" id="{26A81D13-82E6-742E-2603-6FF87C9C8457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49;p2">
              <a:extLst>
                <a:ext uri="{FF2B5EF4-FFF2-40B4-BE49-F238E27FC236}">
                  <a16:creationId xmlns:a16="http://schemas.microsoft.com/office/drawing/2014/main" id="{8DF7C805-2DC4-FEBE-9F2D-38D2AAC4298A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0;p2">
              <a:extLst>
                <a:ext uri="{FF2B5EF4-FFF2-40B4-BE49-F238E27FC236}">
                  <a16:creationId xmlns:a16="http://schemas.microsoft.com/office/drawing/2014/main" id="{C0830BB9-2026-ECD9-2F99-AF1A16B8DAAF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1;p2">
              <a:extLst>
                <a:ext uri="{FF2B5EF4-FFF2-40B4-BE49-F238E27FC236}">
                  <a16:creationId xmlns:a16="http://schemas.microsoft.com/office/drawing/2014/main" id="{4BFF4F12-D4BB-2B97-F234-DA336AACB88E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2;p2">
              <a:extLst>
                <a:ext uri="{FF2B5EF4-FFF2-40B4-BE49-F238E27FC236}">
                  <a16:creationId xmlns:a16="http://schemas.microsoft.com/office/drawing/2014/main" id="{7FDC0F32-4CBC-7B4E-69FE-EB5CD7D780E8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3;p2">
              <a:extLst>
                <a:ext uri="{FF2B5EF4-FFF2-40B4-BE49-F238E27FC236}">
                  <a16:creationId xmlns:a16="http://schemas.microsoft.com/office/drawing/2014/main" id="{2FE00C65-7B75-EB5B-76D1-3893FE2F14A8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4;p2">
              <a:extLst>
                <a:ext uri="{FF2B5EF4-FFF2-40B4-BE49-F238E27FC236}">
                  <a16:creationId xmlns:a16="http://schemas.microsoft.com/office/drawing/2014/main" id="{36862D5E-4961-25C1-91C0-E1607CB8E4AE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5;p2">
              <a:extLst>
                <a:ext uri="{FF2B5EF4-FFF2-40B4-BE49-F238E27FC236}">
                  <a16:creationId xmlns:a16="http://schemas.microsoft.com/office/drawing/2014/main" id="{071ECE2A-5637-181A-E185-F7E6CAC23CD1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6;p2">
              <a:extLst>
                <a:ext uri="{FF2B5EF4-FFF2-40B4-BE49-F238E27FC236}">
                  <a16:creationId xmlns:a16="http://schemas.microsoft.com/office/drawing/2014/main" id="{9FE2F69D-9095-0D5D-1F04-D43965FC7514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7;p2">
              <a:extLst>
                <a:ext uri="{FF2B5EF4-FFF2-40B4-BE49-F238E27FC236}">
                  <a16:creationId xmlns:a16="http://schemas.microsoft.com/office/drawing/2014/main" id="{25D993E8-458D-BE7F-0311-9C7DEE01CA6F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8;p2">
              <a:extLst>
                <a:ext uri="{FF2B5EF4-FFF2-40B4-BE49-F238E27FC236}">
                  <a16:creationId xmlns:a16="http://schemas.microsoft.com/office/drawing/2014/main" id="{AF16BBD4-BB05-5855-4627-759DE3F6179B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9;p2">
              <a:extLst>
                <a:ext uri="{FF2B5EF4-FFF2-40B4-BE49-F238E27FC236}">
                  <a16:creationId xmlns:a16="http://schemas.microsoft.com/office/drawing/2014/main" id="{039A2B4C-3025-73A4-39C3-FD5702AEE833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0;p2">
              <a:extLst>
                <a:ext uri="{FF2B5EF4-FFF2-40B4-BE49-F238E27FC236}">
                  <a16:creationId xmlns:a16="http://schemas.microsoft.com/office/drawing/2014/main" id="{0CCB7016-4AFA-CA09-E61E-BDD6BD16852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1;p2">
              <a:extLst>
                <a:ext uri="{FF2B5EF4-FFF2-40B4-BE49-F238E27FC236}">
                  <a16:creationId xmlns:a16="http://schemas.microsoft.com/office/drawing/2014/main" id="{C0F22A48-14B2-C0BB-E033-CC4216F5285A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46;p2">
            <a:extLst>
              <a:ext uri="{FF2B5EF4-FFF2-40B4-BE49-F238E27FC236}">
                <a16:creationId xmlns:a16="http://schemas.microsoft.com/office/drawing/2014/main" id="{ABEDFCA3-011D-7072-7A0B-6E254DE7BEB0}"/>
              </a:ext>
            </a:extLst>
          </p:cNvPr>
          <p:cNvGrpSpPr/>
          <p:nvPr/>
        </p:nvGrpSpPr>
        <p:grpSpPr>
          <a:xfrm>
            <a:off x="347583" y="3682300"/>
            <a:ext cx="1049633" cy="523940"/>
            <a:chOff x="138482" y="584556"/>
            <a:chExt cx="1049633" cy="523940"/>
          </a:xfrm>
        </p:grpSpPr>
        <p:sp>
          <p:nvSpPr>
            <p:cNvPr id="43" name="Google Shape;447;p2">
              <a:extLst>
                <a:ext uri="{FF2B5EF4-FFF2-40B4-BE49-F238E27FC236}">
                  <a16:creationId xmlns:a16="http://schemas.microsoft.com/office/drawing/2014/main" id="{98F30C83-7091-00C8-158D-558E9AAFA9AF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8;p2">
              <a:extLst>
                <a:ext uri="{FF2B5EF4-FFF2-40B4-BE49-F238E27FC236}">
                  <a16:creationId xmlns:a16="http://schemas.microsoft.com/office/drawing/2014/main" id="{E818CBAB-FBAE-98D0-D301-2BF1C3FFF285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49;p2">
              <a:extLst>
                <a:ext uri="{FF2B5EF4-FFF2-40B4-BE49-F238E27FC236}">
                  <a16:creationId xmlns:a16="http://schemas.microsoft.com/office/drawing/2014/main" id="{91E67BB5-BD81-B265-1B7B-84771BBB1EF3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0;p2">
              <a:extLst>
                <a:ext uri="{FF2B5EF4-FFF2-40B4-BE49-F238E27FC236}">
                  <a16:creationId xmlns:a16="http://schemas.microsoft.com/office/drawing/2014/main" id="{0F19CDC9-0C06-8C6C-2845-DFB46777EC7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1;p2">
              <a:extLst>
                <a:ext uri="{FF2B5EF4-FFF2-40B4-BE49-F238E27FC236}">
                  <a16:creationId xmlns:a16="http://schemas.microsoft.com/office/drawing/2014/main" id="{036982FE-10CF-87AA-1D89-0A55B0706C7C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2;p2">
              <a:extLst>
                <a:ext uri="{FF2B5EF4-FFF2-40B4-BE49-F238E27FC236}">
                  <a16:creationId xmlns:a16="http://schemas.microsoft.com/office/drawing/2014/main" id="{357EC6AC-CF86-AE6E-10F9-B837BD5D6A1B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3;p2">
              <a:extLst>
                <a:ext uri="{FF2B5EF4-FFF2-40B4-BE49-F238E27FC236}">
                  <a16:creationId xmlns:a16="http://schemas.microsoft.com/office/drawing/2014/main" id="{8CF964DB-20A6-FA4C-E635-F5B0E5106E96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4;p2">
              <a:extLst>
                <a:ext uri="{FF2B5EF4-FFF2-40B4-BE49-F238E27FC236}">
                  <a16:creationId xmlns:a16="http://schemas.microsoft.com/office/drawing/2014/main" id="{D65F63A4-9D12-C4A2-522B-2AC569AC5A92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5;p2">
              <a:extLst>
                <a:ext uri="{FF2B5EF4-FFF2-40B4-BE49-F238E27FC236}">
                  <a16:creationId xmlns:a16="http://schemas.microsoft.com/office/drawing/2014/main" id="{34D465BA-AB5B-5ED6-BA1E-E00D42F74BEB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56;p2">
              <a:extLst>
                <a:ext uri="{FF2B5EF4-FFF2-40B4-BE49-F238E27FC236}">
                  <a16:creationId xmlns:a16="http://schemas.microsoft.com/office/drawing/2014/main" id="{0A2ED187-95A7-CD25-9F10-47072FFA5F8A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57;p2">
              <a:extLst>
                <a:ext uri="{FF2B5EF4-FFF2-40B4-BE49-F238E27FC236}">
                  <a16:creationId xmlns:a16="http://schemas.microsoft.com/office/drawing/2014/main" id="{F2517904-65EA-4AB3-3A85-01288A2C13C6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58;p2">
              <a:extLst>
                <a:ext uri="{FF2B5EF4-FFF2-40B4-BE49-F238E27FC236}">
                  <a16:creationId xmlns:a16="http://schemas.microsoft.com/office/drawing/2014/main" id="{1042371E-748D-20B5-5090-6A4023086302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59;p2">
              <a:extLst>
                <a:ext uri="{FF2B5EF4-FFF2-40B4-BE49-F238E27FC236}">
                  <a16:creationId xmlns:a16="http://schemas.microsoft.com/office/drawing/2014/main" id="{2950BDB9-5D08-13E1-F898-C568EFDA67B3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60;p2">
              <a:extLst>
                <a:ext uri="{FF2B5EF4-FFF2-40B4-BE49-F238E27FC236}">
                  <a16:creationId xmlns:a16="http://schemas.microsoft.com/office/drawing/2014/main" id="{E5EB7EFC-03C6-CEBA-3FFA-DD124EDE7869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61;p2">
              <a:extLst>
                <a:ext uri="{FF2B5EF4-FFF2-40B4-BE49-F238E27FC236}">
                  <a16:creationId xmlns:a16="http://schemas.microsoft.com/office/drawing/2014/main" id="{B58AE80B-08A4-19B7-2264-E2B7F7E689B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CFFEE3C-5B50-7AC0-E645-3A68D758F8F7}"/>
              </a:ext>
            </a:extLst>
          </p:cNvPr>
          <p:cNvCxnSpPr>
            <a:cxnSpLocks/>
          </p:cNvCxnSpPr>
          <p:nvPr/>
        </p:nvCxnSpPr>
        <p:spPr>
          <a:xfrm>
            <a:off x="2932083" y="3409872"/>
            <a:ext cx="437658" cy="719625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1D296FC-D4D5-E176-BD02-1B8F9C40ADFC}"/>
              </a:ext>
            </a:extLst>
          </p:cNvPr>
          <p:cNvCxnSpPr>
            <a:cxnSpLocks/>
          </p:cNvCxnSpPr>
          <p:nvPr/>
        </p:nvCxnSpPr>
        <p:spPr>
          <a:xfrm>
            <a:off x="3081482" y="3452575"/>
            <a:ext cx="437658" cy="719625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BA02C4D7-71B7-E085-E779-7ABC232DA063}"/>
              </a:ext>
            </a:extLst>
          </p:cNvPr>
          <p:cNvCxnSpPr>
            <a:cxnSpLocks/>
          </p:cNvCxnSpPr>
          <p:nvPr/>
        </p:nvCxnSpPr>
        <p:spPr>
          <a:xfrm>
            <a:off x="3218381" y="3491718"/>
            <a:ext cx="437658" cy="719625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520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dirty="0">
                <a:latin typeface="Cubic 11" pitchFamily="2" charset="-128"/>
                <a:ea typeface="Cubic 11" pitchFamily="2" charset="-128"/>
              </a:rPr>
              <a:t>Step 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6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4" name="Google Shape;446;p2">
            <a:extLst>
              <a:ext uri="{FF2B5EF4-FFF2-40B4-BE49-F238E27FC236}">
                <a16:creationId xmlns:a16="http://schemas.microsoft.com/office/drawing/2014/main" id="{08FD431F-90A4-4637-E239-076B523C044F}"/>
              </a:ext>
            </a:extLst>
          </p:cNvPr>
          <p:cNvGrpSpPr/>
          <p:nvPr/>
        </p:nvGrpSpPr>
        <p:grpSpPr>
          <a:xfrm>
            <a:off x="7668804" y="3574943"/>
            <a:ext cx="1049633" cy="523940"/>
            <a:chOff x="138482" y="584556"/>
            <a:chExt cx="1049633" cy="523940"/>
          </a:xfrm>
        </p:grpSpPr>
        <p:sp>
          <p:nvSpPr>
            <p:cNvPr id="5" name="Google Shape;447;p2">
              <a:extLst>
                <a:ext uri="{FF2B5EF4-FFF2-40B4-BE49-F238E27FC236}">
                  <a16:creationId xmlns:a16="http://schemas.microsoft.com/office/drawing/2014/main" id="{935E5FA8-BF75-AF97-8AE6-15894EEDDA48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8;p2">
              <a:extLst>
                <a:ext uri="{FF2B5EF4-FFF2-40B4-BE49-F238E27FC236}">
                  <a16:creationId xmlns:a16="http://schemas.microsoft.com/office/drawing/2014/main" id="{A13FD5BC-D70E-76B1-7A02-C3D82E6FE1A5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9;p2">
              <a:extLst>
                <a:ext uri="{FF2B5EF4-FFF2-40B4-BE49-F238E27FC236}">
                  <a16:creationId xmlns:a16="http://schemas.microsoft.com/office/drawing/2014/main" id="{54564245-997C-DDF6-2EEB-70F3CBD1559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0;p2">
              <a:extLst>
                <a:ext uri="{FF2B5EF4-FFF2-40B4-BE49-F238E27FC236}">
                  <a16:creationId xmlns:a16="http://schemas.microsoft.com/office/drawing/2014/main" id="{DDC3AA03-6DBF-B037-EC93-6C4D682321EA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1;p2">
              <a:extLst>
                <a:ext uri="{FF2B5EF4-FFF2-40B4-BE49-F238E27FC236}">
                  <a16:creationId xmlns:a16="http://schemas.microsoft.com/office/drawing/2014/main" id="{E24F33DC-D285-D444-EF24-1A867D709215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2;p2">
              <a:extLst>
                <a:ext uri="{FF2B5EF4-FFF2-40B4-BE49-F238E27FC236}">
                  <a16:creationId xmlns:a16="http://schemas.microsoft.com/office/drawing/2014/main" id="{83F72519-5C96-DA57-1DA5-C73CDB7CEB5F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3;p2">
              <a:extLst>
                <a:ext uri="{FF2B5EF4-FFF2-40B4-BE49-F238E27FC236}">
                  <a16:creationId xmlns:a16="http://schemas.microsoft.com/office/drawing/2014/main" id="{17EF776F-C369-F0D1-800F-1D6A46AC72A1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4;p2">
              <a:extLst>
                <a:ext uri="{FF2B5EF4-FFF2-40B4-BE49-F238E27FC236}">
                  <a16:creationId xmlns:a16="http://schemas.microsoft.com/office/drawing/2014/main" id="{372262A6-C299-3146-A808-C394FD11BB8E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5;p2">
              <a:extLst>
                <a:ext uri="{FF2B5EF4-FFF2-40B4-BE49-F238E27FC236}">
                  <a16:creationId xmlns:a16="http://schemas.microsoft.com/office/drawing/2014/main" id="{EE2468C9-52EC-4708-4611-C63EEB7FEF67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6;p2">
              <a:extLst>
                <a:ext uri="{FF2B5EF4-FFF2-40B4-BE49-F238E27FC236}">
                  <a16:creationId xmlns:a16="http://schemas.microsoft.com/office/drawing/2014/main" id="{DC41078E-C855-98D5-984E-C1E14B5EF5B0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7;p2">
              <a:extLst>
                <a:ext uri="{FF2B5EF4-FFF2-40B4-BE49-F238E27FC236}">
                  <a16:creationId xmlns:a16="http://schemas.microsoft.com/office/drawing/2014/main" id="{A35605D5-D795-893F-A7E5-23319AFF72E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8;p2">
              <a:extLst>
                <a:ext uri="{FF2B5EF4-FFF2-40B4-BE49-F238E27FC236}">
                  <a16:creationId xmlns:a16="http://schemas.microsoft.com/office/drawing/2014/main" id="{1D6AD1F1-3BBE-5F8E-9EEC-D4B1780E3ED7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9;p2">
              <a:extLst>
                <a:ext uri="{FF2B5EF4-FFF2-40B4-BE49-F238E27FC236}">
                  <a16:creationId xmlns:a16="http://schemas.microsoft.com/office/drawing/2014/main" id="{2B22BCFF-1956-C8B0-6DDA-D2D72EEB40B8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0;p2">
              <a:extLst>
                <a:ext uri="{FF2B5EF4-FFF2-40B4-BE49-F238E27FC236}">
                  <a16:creationId xmlns:a16="http://schemas.microsoft.com/office/drawing/2014/main" id="{6782A413-A5F2-ACC4-27DD-5C6DBE0FC1F4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1;p2">
              <a:extLst>
                <a:ext uri="{FF2B5EF4-FFF2-40B4-BE49-F238E27FC236}">
                  <a16:creationId xmlns:a16="http://schemas.microsoft.com/office/drawing/2014/main" id="{F69D0702-C0AE-25A4-83DA-4A582767DB95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446;p2">
            <a:extLst>
              <a:ext uri="{FF2B5EF4-FFF2-40B4-BE49-F238E27FC236}">
                <a16:creationId xmlns:a16="http://schemas.microsoft.com/office/drawing/2014/main" id="{AA75A4F1-981C-C64D-BECD-E1BF612FB4B1}"/>
              </a:ext>
            </a:extLst>
          </p:cNvPr>
          <p:cNvGrpSpPr/>
          <p:nvPr/>
        </p:nvGrpSpPr>
        <p:grpSpPr>
          <a:xfrm>
            <a:off x="537454" y="1215631"/>
            <a:ext cx="1049633" cy="523940"/>
            <a:chOff x="138482" y="584556"/>
            <a:chExt cx="1049633" cy="523940"/>
          </a:xfrm>
        </p:grpSpPr>
        <p:sp>
          <p:nvSpPr>
            <p:cNvPr id="21" name="Google Shape;447;p2">
              <a:extLst>
                <a:ext uri="{FF2B5EF4-FFF2-40B4-BE49-F238E27FC236}">
                  <a16:creationId xmlns:a16="http://schemas.microsoft.com/office/drawing/2014/main" id="{BFD1810D-3759-EEA8-0B06-2D99BEBE5867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2">
              <a:extLst>
                <a:ext uri="{FF2B5EF4-FFF2-40B4-BE49-F238E27FC236}">
                  <a16:creationId xmlns:a16="http://schemas.microsoft.com/office/drawing/2014/main" id="{77B62571-8ABA-5D88-EC89-7004893D954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2">
              <a:extLst>
                <a:ext uri="{FF2B5EF4-FFF2-40B4-BE49-F238E27FC236}">
                  <a16:creationId xmlns:a16="http://schemas.microsoft.com/office/drawing/2014/main" id="{EAF1F101-BBB1-32DF-7E19-5C2CDEF6B3F4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2">
              <a:extLst>
                <a:ext uri="{FF2B5EF4-FFF2-40B4-BE49-F238E27FC236}">
                  <a16:creationId xmlns:a16="http://schemas.microsoft.com/office/drawing/2014/main" id="{0DD8770E-458E-C0D5-1A5F-1FFD02480DF6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2">
              <a:extLst>
                <a:ext uri="{FF2B5EF4-FFF2-40B4-BE49-F238E27FC236}">
                  <a16:creationId xmlns:a16="http://schemas.microsoft.com/office/drawing/2014/main" id="{20A77BEC-750C-B6B9-5DE9-B107991F15D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2">
              <a:extLst>
                <a:ext uri="{FF2B5EF4-FFF2-40B4-BE49-F238E27FC236}">
                  <a16:creationId xmlns:a16="http://schemas.microsoft.com/office/drawing/2014/main" id="{D4A7DA8F-BD9C-F9FB-5387-0D4281A0ECE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2">
              <a:extLst>
                <a:ext uri="{FF2B5EF4-FFF2-40B4-BE49-F238E27FC236}">
                  <a16:creationId xmlns:a16="http://schemas.microsoft.com/office/drawing/2014/main" id="{C4D047A3-99D4-993F-4CCA-4BE1D4C1FE15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2">
              <a:extLst>
                <a:ext uri="{FF2B5EF4-FFF2-40B4-BE49-F238E27FC236}">
                  <a16:creationId xmlns:a16="http://schemas.microsoft.com/office/drawing/2014/main" id="{133A69BE-1124-8083-6606-8A9409898C7E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2">
              <a:extLst>
                <a:ext uri="{FF2B5EF4-FFF2-40B4-BE49-F238E27FC236}">
                  <a16:creationId xmlns:a16="http://schemas.microsoft.com/office/drawing/2014/main" id="{944260F4-9920-0C03-C599-898888564301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2">
              <a:extLst>
                <a:ext uri="{FF2B5EF4-FFF2-40B4-BE49-F238E27FC236}">
                  <a16:creationId xmlns:a16="http://schemas.microsoft.com/office/drawing/2014/main" id="{3CF2DF01-1C77-AB29-AC8E-2CCF6941F400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2">
              <a:extLst>
                <a:ext uri="{FF2B5EF4-FFF2-40B4-BE49-F238E27FC236}">
                  <a16:creationId xmlns:a16="http://schemas.microsoft.com/office/drawing/2014/main" id="{FE23DFF7-4864-46C2-0ABF-3A0BFA2F8155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2">
              <a:extLst>
                <a:ext uri="{FF2B5EF4-FFF2-40B4-BE49-F238E27FC236}">
                  <a16:creationId xmlns:a16="http://schemas.microsoft.com/office/drawing/2014/main" id="{5987CD7D-74FA-CBD6-C64A-ED56F62925E4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2">
              <a:extLst>
                <a:ext uri="{FF2B5EF4-FFF2-40B4-BE49-F238E27FC236}">
                  <a16:creationId xmlns:a16="http://schemas.microsoft.com/office/drawing/2014/main" id="{B627D6FF-14E5-C211-23C8-B3BBB6A4146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2">
              <a:extLst>
                <a:ext uri="{FF2B5EF4-FFF2-40B4-BE49-F238E27FC236}">
                  <a16:creationId xmlns:a16="http://schemas.microsoft.com/office/drawing/2014/main" id="{8927C908-1694-91C4-4AEB-9AE800F55D1B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2">
              <a:extLst>
                <a:ext uri="{FF2B5EF4-FFF2-40B4-BE49-F238E27FC236}">
                  <a16:creationId xmlns:a16="http://schemas.microsoft.com/office/drawing/2014/main" id="{B4A0C4B3-0207-7561-DC6F-6B71BBF5C02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" name="圖片 38" descr="一張含有 蛋糕, 樂高, 生日, 玩具 的圖片&#10;&#10;自動產生的描述">
            <a:extLst>
              <a:ext uri="{FF2B5EF4-FFF2-40B4-BE49-F238E27FC236}">
                <a16:creationId xmlns:a16="http://schemas.microsoft.com/office/drawing/2014/main" id="{B12235A9-B425-3B1D-D0D9-ACB3EE9AC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401" y="1477663"/>
            <a:ext cx="4233197" cy="29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54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dirty="0">
                <a:latin typeface="Cubic 11" pitchFamily="2" charset="-128"/>
                <a:ea typeface="Cubic 11" pitchFamily="2" charset="-128"/>
              </a:rPr>
              <a:t>Step 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7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E00539-712D-74FB-8FD1-7EA47E2C47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" r="809"/>
          <a:stretch/>
        </p:blipFill>
        <p:spPr>
          <a:xfrm>
            <a:off x="1729741" y="1092588"/>
            <a:ext cx="5882640" cy="3768972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BA7FE323-063E-D89F-24E8-B5A41FA2ECC4}"/>
              </a:ext>
            </a:extLst>
          </p:cNvPr>
          <p:cNvCxnSpPr>
            <a:cxnSpLocks/>
          </p:cNvCxnSpPr>
          <p:nvPr/>
        </p:nvCxnSpPr>
        <p:spPr>
          <a:xfrm>
            <a:off x="2727960" y="2651760"/>
            <a:ext cx="228600" cy="101346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16AE0CF-96A1-621A-FB0F-ED55BFB4C14C}"/>
              </a:ext>
            </a:extLst>
          </p:cNvPr>
          <p:cNvCxnSpPr>
            <a:cxnSpLocks/>
          </p:cNvCxnSpPr>
          <p:nvPr/>
        </p:nvCxnSpPr>
        <p:spPr>
          <a:xfrm>
            <a:off x="2956560" y="2491740"/>
            <a:ext cx="228600" cy="101346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D9E6BAD-9176-53EC-931D-434C123B8EFD}"/>
              </a:ext>
            </a:extLst>
          </p:cNvPr>
          <p:cNvCxnSpPr>
            <a:cxnSpLocks/>
          </p:cNvCxnSpPr>
          <p:nvPr/>
        </p:nvCxnSpPr>
        <p:spPr>
          <a:xfrm>
            <a:off x="2766060" y="2416877"/>
            <a:ext cx="228600" cy="101346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A48F269-8801-5E05-215D-4BFDFA34F21F}"/>
              </a:ext>
            </a:extLst>
          </p:cNvPr>
          <p:cNvCxnSpPr>
            <a:cxnSpLocks/>
          </p:cNvCxnSpPr>
          <p:nvPr/>
        </p:nvCxnSpPr>
        <p:spPr>
          <a:xfrm>
            <a:off x="2632710" y="2571750"/>
            <a:ext cx="182880" cy="783724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DF0B30B-6681-A8C6-B011-6C4F6CDAD932}"/>
              </a:ext>
            </a:extLst>
          </p:cNvPr>
          <p:cNvCxnSpPr>
            <a:cxnSpLocks/>
          </p:cNvCxnSpPr>
          <p:nvPr/>
        </p:nvCxnSpPr>
        <p:spPr>
          <a:xfrm>
            <a:off x="2567940" y="2575560"/>
            <a:ext cx="228600" cy="101346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0C1E8CC-2AF9-1322-C0DB-30AD14BA0EFD}"/>
              </a:ext>
            </a:extLst>
          </p:cNvPr>
          <p:cNvCxnSpPr>
            <a:cxnSpLocks/>
          </p:cNvCxnSpPr>
          <p:nvPr/>
        </p:nvCxnSpPr>
        <p:spPr>
          <a:xfrm>
            <a:off x="2371725" y="2416877"/>
            <a:ext cx="260985" cy="101346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4" name="Google Shape;446;p2">
            <a:extLst>
              <a:ext uri="{FF2B5EF4-FFF2-40B4-BE49-F238E27FC236}">
                <a16:creationId xmlns:a16="http://schemas.microsoft.com/office/drawing/2014/main" id="{BAB9540F-DBF7-0E42-FCA6-FED922C88C87}"/>
              </a:ext>
            </a:extLst>
          </p:cNvPr>
          <p:cNvGrpSpPr/>
          <p:nvPr/>
        </p:nvGrpSpPr>
        <p:grpSpPr>
          <a:xfrm>
            <a:off x="7754299" y="1730903"/>
            <a:ext cx="1049633" cy="523940"/>
            <a:chOff x="138482" y="584556"/>
            <a:chExt cx="1049633" cy="523940"/>
          </a:xfrm>
        </p:grpSpPr>
        <p:sp>
          <p:nvSpPr>
            <p:cNvPr id="15" name="Google Shape;447;p2">
              <a:extLst>
                <a:ext uri="{FF2B5EF4-FFF2-40B4-BE49-F238E27FC236}">
                  <a16:creationId xmlns:a16="http://schemas.microsoft.com/office/drawing/2014/main" id="{EBBFAA28-F458-5A22-9496-3838AF56A1C5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8;p2">
              <a:extLst>
                <a:ext uri="{FF2B5EF4-FFF2-40B4-BE49-F238E27FC236}">
                  <a16:creationId xmlns:a16="http://schemas.microsoft.com/office/drawing/2014/main" id="{7526EFAA-69D9-1E99-CA4A-5F3B53A5F87F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9;p2">
              <a:extLst>
                <a:ext uri="{FF2B5EF4-FFF2-40B4-BE49-F238E27FC236}">
                  <a16:creationId xmlns:a16="http://schemas.microsoft.com/office/drawing/2014/main" id="{53E8F992-2C21-89E7-BC53-EC33DA6D1EDF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0;p2">
              <a:extLst>
                <a:ext uri="{FF2B5EF4-FFF2-40B4-BE49-F238E27FC236}">
                  <a16:creationId xmlns:a16="http://schemas.microsoft.com/office/drawing/2014/main" id="{A60D74A7-8CD9-CF45-7FAC-804580B74E70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1;p2">
              <a:extLst>
                <a:ext uri="{FF2B5EF4-FFF2-40B4-BE49-F238E27FC236}">
                  <a16:creationId xmlns:a16="http://schemas.microsoft.com/office/drawing/2014/main" id="{B29E5134-BAB0-045E-BC87-6000247EBBE7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2;p2">
              <a:extLst>
                <a:ext uri="{FF2B5EF4-FFF2-40B4-BE49-F238E27FC236}">
                  <a16:creationId xmlns:a16="http://schemas.microsoft.com/office/drawing/2014/main" id="{29C337DB-D28A-E14C-6E03-E9C5B5BE706B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3;p2">
              <a:extLst>
                <a:ext uri="{FF2B5EF4-FFF2-40B4-BE49-F238E27FC236}">
                  <a16:creationId xmlns:a16="http://schemas.microsoft.com/office/drawing/2014/main" id="{1B742A44-3EB5-19A0-63DD-805ABFB1CE46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4;p2">
              <a:extLst>
                <a:ext uri="{FF2B5EF4-FFF2-40B4-BE49-F238E27FC236}">
                  <a16:creationId xmlns:a16="http://schemas.microsoft.com/office/drawing/2014/main" id="{B5C32151-DD39-67B2-C219-27210257FBC6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5;p2">
              <a:extLst>
                <a:ext uri="{FF2B5EF4-FFF2-40B4-BE49-F238E27FC236}">
                  <a16:creationId xmlns:a16="http://schemas.microsoft.com/office/drawing/2014/main" id="{D3F81019-65AB-CB01-A622-82AEE104CDD6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6;p2">
              <a:extLst>
                <a:ext uri="{FF2B5EF4-FFF2-40B4-BE49-F238E27FC236}">
                  <a16:creationId xmlns:a16="http://schemas.microsoft.com/office/drawing/2014/main" id="{1DC5FC30-20DF-18CB-37B7-067D81A6D7C8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7;p2">
              <a:extLst>
                <a:ext uri="{FF2B5EF4-FFF2-40B4-BE49-F238E27FC236}">
                  <a16:creationId xmlns:a16="http://schemas.microsoft.com/office/drawing/2014/main" id="{986F9FE5-535D-BD5C-7B1D-173EAE54056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8;p2">
              <a:extLst>
                <a:ext uri="{FF2B5EF4-FFF2-40B4-BE49-F238E27FC236}">
                  <a16:creationId xmlns:a16="http://schemas.microsoft.com/office/drawing/2014/main" id="{BCBC2E18-F6AE-977A-8A20-66C6CDC7299B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9;p2">
              <a:extLst>
                <a:ext uri="{FF2B5EF4-FFF2-40B4-BE49-F238E27FC236}">
                  <a16:creationId xmlns:a16="http://schemas.microsoft.com/office/drawing/2014/main" id="{4C425510-FF69-C09D-AA29-40405278E879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60;p2">
              <a:extLst>
                <a:ext uri="{FF2B5EF4-FFF2-40B4-BE49-F238E27FC236}">
                  <a16:creationId xmlns:a16="http://schemas.microsoft.com/office/drawing/2014/main" id="{A76F3A1D-0675-6F65-D022-B86D84535B5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61;p2">
              <a:extLst>
                <a:ext uri="{FF2B5EF4-FFF2-40B4-BE49-F238E27FC236}">
                  <a16:creationId xmlns:a16="http://schemas.microsoft.com/office/drawing/2014/main" id="{A2A20E9D-237D-10B3-A08E-9D63EE9A221B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446;p2">
            <a:extLst>
              <a:ext uri="{FF2B5EF4-FFF2-40B4-BE49-F238E27FC236}">
                <a16:creationId xmlns:a16="http://schemas.microsoft.com/office/drawing/2014/main" id="{11D9A4DA-D49B-5C8F-17E7-E4EBD4EC6413}"/>
              </a:ext>
            </a:extLst>
          </p:cNvPr>
          <p:cNvGrpSpPr/>
          <p:nvPr/>
        </p:nvGrpSpPr>
        <p:grpSpPr>
          <a:xfrm>
            <a:off x="353481" y="755755"/>
            <a:ext cx="1049633" cy="523940"/>
            <a:chOff x="138482" y="584556"/>
            <a:chExt cx="1049633" cy="523940"/>
          </a:xfrm>
        </p:grpSpPr>
        <p:sp>
          <p:nvSpPr>
            <p:cNvPr id="31" name="Google Shape;447;p2">
              <a:extLst>
                <a:ext uri="{FF2B5EF4-FFF2-40B4-BE49-F238E27FC236}">
                  <a16:creationId xmlns:a16="http://schemas.microsoft.com/office/drawing/2014/main" id="{7922EC26-3961-C988-60B9-E417508381AD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48;p2">
              <a:extLst>
                <a:ext uri="{FF2B5EF4-FFF2-40B4-BE49-F238E27FC236}">
                  <a16:creationId xmlns:a16="http://schemas.microsoft.com/office/drawing/2014/main" id="{A4B88BB9-5DFD-6596-2A72-39A32AEF0FE6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49;p2">
              <a:extLst>
                <a:ext uri="{FF2B5EF4-FFF2-40B4-BE49-F238E27FC236}">
                  <a16:creationId xmlns:a16="http://schemas.microsoft.com/office/drawing/2014/main" id="{671466F7-1B39-20B5-4122-0B608EF6489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0;p2">
              <a:extLst>
                <a:ext uri="{FF2B5EF4-FFF2-40B4-BE49-F238E27FC236}">
                  <a16:creationId xmlns:a16="http://schemas.microsoft.com/office/drawing/2014/main" id="{B2BA6DDB-3645-99DE-22E8-C57624047FF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1;p2">
              <a:extLst>
                <a:ext uri="{FF2B5EF4-FFF2-40B4-BE49-F238E27FC236}">
                  <a16:creationId xmlns:a16="http://schemas.microsoft.com/office/drawing/2014/main" id="{CEA00BDC-3BC8-4646-22DA-A68D2A75A319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2;p2">
              <a:extLst>
                <a:ext uri="{FF2B5EF4-FFF2-40B4-BE49-F238E27FC236}">
                  <a16:creationId xmlns:a16="http://schemas.microsoft.com/office/drawing/2014/main" id="{346772A7-4127-2679-8049-1110B49618C8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3;p2">
              <a:extLst>
                <a:ext uri="{FF2B5EF4-FFF2-40B4-BE49-F238E27FC236}">
                  <a16:creationId xmlns:a16="http://schemas.microsoft.com/office/drawing/2014/main" id="{75F8A1FA-4FF8-E0D7-9325-E321AC89522A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4;p2">
              <a:extLst>
                <a:ext uri="{FF2B5EF4-FFF2-40B4-BE49-F238E27FC236}">
                  <a16:creationId xmlns:a16="http://schemas.microsoft.com/office/drawing/2014/main" id="{24B1D1F3-5F26-3D6D-97A6-77FBF01507AE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5;p2">
              <a:extLst>
                <a:ext uri="{FF2B5EF4-FFF2-40B4-BE49-F238E27FC236}">
                  <a16:creationId xmlns:a16="http://schemas.microsoft.com/office/drawing/2014/main" id="{E1538944-3EA4-8117-5C14-677CE1A065AB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6;p2">
              <a:extLst>
                <a:ext uri="{FF2B5EF4-FFF2-40B4-BE49-F238E27FC236}">
                  <a16:creationId xmlns:a16="http://schemas.microsoft.com/office/drawing/2014/main" id="{B4A2420B-C2C3-D063-7C25-A4B1307D281E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7;p2">
              <a:extLst>
                <a:ext uri="{FF2B5EF4-FFF2-40B4-BE49-F238E27FC236}">
                  <a16:creationId xmlns:a16="http://schemas.microsoft.com/office/drawing/2014/main" id="{7CCA002D-E1FA-1438-2040-4A4FB26E1C7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8;p2">
              <a:extLst>
                <a:ext uri="{FF2B5EF4-FFF2-40B4-BE49-F238E27FC236}">
                  <a16:creationId xmlns:a16="http://schemas.microsoft.com/office/drawing/2014/main" id="{6B501100-FAF5-62FE-C22F-620C46858628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9;p2">
              <a:extLst>
                <a:ext uri="{FF2B5EF4-FFF2-40B4-BE49-F238E27FC236}">
                  <a16:creationId xmlns:a16="http://schemas.microsoft.com/office/drawing/2014/main" id="{7C654DDA-704A-B4B9-42A6-A5867430C703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60;p2">
              <a:extLst>
                <a:ext uri="{FF2B5EF4-FFF2-40B4-BE49-F238E27FC236}">
                  <a16:creationId xmlns:a16="http://schemas.microsoft.com/office/drawing/2014/main" id="{B1B36958-DD4A-073D-79DE-A07062A56A2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61;p2">
              <a:extLst>
                <a:ext uri="{FF2B5EF4-FFF2-40B4-BE49-F238E27FC236}">
                  <a16:creationId xmlns:a16="http://schemas.microsoft.com/office/drawing/2014/main" id="{18937BE1-6FCD-22FB-268B-90CA157DA9ED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9780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dirty="0">
                <a:latin typeface="Cubic 11" pitchFamily="2" charset="-128"/>
                <a:ea typeface="Cubic 11" pitchFamily="2" charset="-128"/>
              </a:rPr>
              <a:t>Step 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7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E00539-712D-74FB-8FD1-7EA47E2C47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3" r="1715"/>
          <a:stretch/>
        </p:blipFill>
        <p:spPr>
          <a:xfrm>
            <a:off x="1706881" y="1092588"/>
            <a:ext cx="5859780" cy="3768972"/>
          </a:xfrm>
          <a:prstGeom prst="rect">
            <a:avLst/>
          </a:prstGeom>
        </p:spPr>
      </p:pic>
      <p:grpSp>
        <p:nvGrpSpPr>
          <p:cNvPr id="4" name="Google Shape;446;p2">
            <a:extLst>
              <a:ext uri="{FF2B5EF4-FFF2-40B4-BE49-F238E27FC236}">
                <a16:creationId xmlns:a16="http://schemas.microsoft.com/office/drawing/2014/main" id="{70650C0B-2920-0472-110B-1AAD97C0F0A9}"/>
              </a:ext>
            </a:extLst>
          </p:cNvPr>
          <p:cNvGrpSpPr/>
          <p:nvPr/>
        </p:nvGrpSpPr>
        <p:grpSpPr>
          <a:xfrm>
            <a:off x="7731439" y="686963"/>
            <a:ext cx="1049633" cy="523940"/>
            <a:chOff x="138482" y="584556"/>
            <a:chExt cx="1049633" cy="523940"/>
          </a:xfrm>
        </p:grpSpPr>
        <p:sp>
          <p:nvSpPr>
            <p:cNvPr id="5" name="Google Shape;447;p2">
              <a:extLst>
                <a:ext uri="{FF2B5EF4-FFF2-40B4-BE49-F238E27FC236}">
                  <a16:creationId xmlns:a16="http://schemas.microsoft.com/office/drawing/2014/main" id="{C1AB198C-5DD2-90A2-EBE4-833FC5E143F1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8;p2">
              <a:extLst>
                <a:ext uri="{FF2B5EF4-FFF2-40B4-BE49-F238E27FC236}">
                  <a16:creationId xmlns:a16="http://schemas.microsoft.com/office/drawing/2014/main" id="{0CC8D363-F365-40A3-799E-4F920A8737DF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9;p2">
              <a:extLst>
                <a:ext uri="{FF2B5EF4-FFF2-40B4-BE49-F238E27FC236}">
                  <a16:creationId xmlns:a16="http://schemas.microsoft.com/office/drawing/2014/main" id="{0487C44D-4DDA-F27D-426F-ED5A8B3EC17C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0;p2">
              <a:extLst>
                <a:ext uri="{FF2B5EF4-FFF2-40B4-BE49-F238E27FC236}">
                  <a16:creationId xmlns:a16="http://schemas.microsoft.com/office/drawing/2014/main" id="{B2B835EA-3E29-0C75-64B5-C771F598086A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1;p2">
              <a:extLst>
                <a:ext uri="{FF2B5EF4-FFF2-40B4-BE49-F238E27FC236}">
                  <a16:creationId xmlns:a16="http://schemas.microsoft.com/office/drawing/2014/main" id="{041CC5B7-EB90-E77A-AC0F-6BE1A0D50097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2;p2">
              <a:extLst>
                <a:ext uri="{FF2B5EF4-FFF2-40B4-BE49-F238E27FC236}">
                  <a16:creationId xmlns:a16="http://schemas.microsoft.com/office/drawing/2014/main" id="{63E02BE7-3F71-BCD1-0163-21DDDBF00496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3;p2">
              <a:extLst>
                <a:ext uri="{FF2B5EF4-FFF2-40B4-BE49-F238E27FC236}">
                  <a16:creationId xmlns:a16="http://schemas.microsoft.com/office/drawing/2014/main" id="{F97A53D6-7A74-B268-1575-4FEF7040E579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4;p2">
              <a:extLst>
                <a:ext uri="{FF2B5EF4-FFF2-40B4-BE49-F238E27FC236}">
                  <a16:creationId xmlns:a16="http://schemas.microsoft.com/office/drawing/2014/main" id="{9A274B87-61C4-906E-EEF3-37910DA6D89C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5;p2">
              <a:extLst>
                <a:ext uri="{FF2B5EF4-FFF2-40B4-BE49-F238E27FC236}">
                  <a16:creationId xmlns:a16="http://schemas.microsoft.com/office/drawing/2014/main" id="{4BF39277-86BE-1E88-A530-6686FF3B231D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6;p2">
              <a:extLst>
                <a:ext uri="{FF2B5EF4-FFF2-40B4-BE49-F238E27FC236}">
                  <a16:creationId xmlns:a16="http://schemas.microsoft.com/office/drawing/2014/main" id="{52DF5C40-98BA-5263-24D0-C98362CAD64F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7;p2">
              <a:extLst>
                <a:ext uri="{FF2B5EF4-FFF2-40B4-BE49-F238E27FC236}">
                  <a16:creationId xmlns:a16="http://schemas.microsoft.com/office/drawing/2014/main" id="{87D37F8D-2F3E-A13B-244A-2CDDBB6B1BF6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8;p2">
              <a:extLst>
                <a:ext uri="{FF2B5EF4-FFF2-40B4-BE49-F238E27FC236}">
                  <a16:creationId xmlns:a16="http://schemas.microsoft.com/office/drawing/2014/main" id="{D2E16F09-810D-175E-2958-9CD819945188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9;p2">
              <a:extLst>
                <a:ext uri="{FF2B5EF4-FFF2-40B4-BE49-F238E27FC236}">
                  <a16:creationId xmlns:a16="http://schemas.microsoft.com/office/drawing/2014/main" id="{15757763-4BDC-5F46-6ADA-7A6483C34A33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0;p2">
              <a:extLst>
                <a:ext uri="{FF2B5EF4-FFF2-40B4-BE49-F238E27FC236}">
                  <a16:creationId xmlns:a16="http://schemas.microsoft.com/office/drawing/2014/main" id="{3F0E02B8-4539-8B9E-60AB-A10AB2335FEA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1;p2">
              <a:extLst>
                <a:ext uri="{FF2B5EF4-FFF2-40B4-BE49-F238E27FC236}">
                  <a16:creationId xmlns:a16="http://schemas.microsoft.com/office/drawing/2014/main" id="{A219C9FE-7F1D-C80C-9F2E-737C72D0B1A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446;p2">
            <a:extLst>
              <a:ext uri="{FF2B5EF4-FFF2-40B4-BE49-F238E27FC236}">
                <a16:creationId xmlns:a16="http://schemas.microsoft.com/office/drawing/2014/main" id="{488CF457-6207-CCA8-E1E5-ED550BECD8BF}"/>
              </a:ext>
            </a:extLst>
          </p:cNvPr>
          <p:cNvGrpSpPr/>
          <p:nvPr/>
        </p:nvGrpSpPr>
        <p:grpSpPr>
          <a:xfrm>
            <a:off x="478304" y="793187"/>
            <a:ext cx="1049633" cy="523940"/>
            <a:chOff x="138482" y="584556"/>
            <a:chExt cx="1049633" cy="523940"/>
          </a:xfrm>
        </p:grpSpPr>
        <p:sp>
          <p:nvSpPr>
            <p:cNvPr id="21" name="Google Shape;447;p2">
              <a:extLst>
                <a:ext uri="{FF2B5EF4-FFF2-40B4-BE49-F238E27FC236}">
                  <a16:creationId xmlns:a16="http://schemas.microsoft.com/office/drawing/2014/main" id="{014C614D-759C-33AA-D355-51AA1F2D38D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2">
              <a:extLst>
                <a:ext uri="{FF2B5EF4-FFF2-40B4-BE49-F238E27FC236}">
                  <a16:creationId xmlns:a16="http://schemas.microsoft.com/office/drawing/2014/main" id="{D6B57FE3-0247-C566-FE17-EEBA4C8C9E6F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2">
              <a:extLst>
                <a:ext uri="{FF2B5EF4-FFF2-40B4-BE49-F238E27FC236}">
                  <a16:creationId xmlns:a16="http://schemas.microsoft.com/office/drawing/2014/main" id="{34370573-88AE-FCE2-C749-07B870FFAAD2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2">
              <a:extLst>
                <a:ext uri="{FF2B5EF4-FFF2-40B4-BE49-F238E27FC236}">
                  <a16:creationId xmlns:a16="http://schemas.microsoft.com/office/drawing/2014/main" id="{5D336A26-4FAF-96CD-1842-7C1DDA78484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2">
              <a:extLst>
                <a:ext uri="{FF2B5EF4-FFF2-40B4-BE49-F238E27FC236}">
                  <a16:creationId xmlns:a16="http://schemas.microsoft.com/office/drawing/2014/main" id="{D663AE74-0DA0-83A8-4775-BB628F64DDAA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2">
              <a:extLst>
                <a:ext uri="{FF2B5EF4-FFF2-40B4-BE49-F238E27FC236}">
                  <a16:creationId xmlns:a16="http://schemas.microsoft.com/office/drawing/2014/main" id="{5E84D836-204C-3622-96B2-BEA1E5E915F9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2">
              <a:extLst>
                <a:ext uri="{FF2B5EF4-FFF2-40B4-BE49-F238E27FC236}">
                  <a16:creationId xmlns:a16="http://schemas.microsoft.com/office/drawing/2014/main" id="{F9542FB7-59B0-F5A4-7CED-1BD8D6611E78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2">
              <a:extLst>
                <a:ext uri="{FF2B5EF4-FFF2-40B4-BE49-F238E27FC236}">
                  <a16:creationId xmlns:a16="http://schemas.microsoft.com/office/drawing/2014/main" id="{325F7BDA-5BE2-8AB0-84E1-B603DC12FECC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2">
              <a:extLst>
                <a:ext uri="{FF2B5EF4-FFF2-40B4-BE49-F238E27FC236}">
                  <a16:creationId xmlns:a16="http://schemas.microsoft.com/office/drawing/2014/main" id="{EF4D792D-EDD7-EAB0-9431-B685BE2C8976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2">
              <a:extLst>
                <a:ext uri="{FF2B5EF4-FFF2-40B4-BE49-F238E27FC236}">
                  <a16:creationId xmlns:a16="http://schemas.microsoft.com/office/drawing/2014/main" id="{4D2260D1-6176-4261-E895-CDAE787652E8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2">
              <a:extLst>
                <a:ext uri="{FF2B5EF4-FFF2-40B4-BE49-F238E27FC236}">
                  <a16:creationId xmlns:a16="http://schemas.microsoft.com/office/drawing/2014/main" id="{1568AF1F-3843-C3D4-2BC3-FB9590C14336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2">
              <a:extLst>
                <a:ext uri="{FF2B5EF4-FFF2-40B4-BE49-F238E27FC236}">
                  <a16:creationId xmlns:a16="http://schemas.microsoft.com/office/drawing/2014/main" id="{0A241920-34D9-F6EF-96B1-C56F79C2047D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2">
              <a:extLst>
                <a:ext uri="{FF2B5EF4-FFF2-40B4-BE49-F238E27FC236}">
                  <a16:creationId xmlns:a16="http://schemas.microsoft.com/office/drawing/2014/main" id="{BBAF6116-C571-67FE-1C5F-07B1278292B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2">
              <a:extLst>
                <a:ext uri="{FF2B5EF4-FFF2-40B4-BE49-F238E27FC236}">
                  <a16:creationId xmlns:a16="http://schemas.microsoft.com/office/drawing/2014/main" id="{901E0A0C-BCE3-963C-0B02-58C198DB2977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2">
              <a:extLst>
                <a:ext uri="{FF2B5EF4-FFF2-40B4-BE49-F238E27FC236}">
                  <a16:creationId xmlns:a16="http://schemas.microsoft.com/office/drawing/2014/main" id="{E00ECB2E-6391-4307-CBC2-14470701CFB9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446;p2">
            <a:extLst>
              <a:ext uri="{FF2B5EF4-FFF2-40B4-BE49-F238E27FC236}">
                <a16:creationId xmlns:a16="http://schemas.microsoft.com/office/drawing/2014/main" id="{FAEE0990-A2DD-CE39-A7DB-F93F830D12C4}"/>
              </a:ext>
            </a:extLst>
          </p:cNvPr>
          <p:cNvGrpSpPr/>
          <p:nvPr/>
        </p:nvGrpSpPr>
        <p:grpSpPr>
          <a:xfrm>
            <a:off x="7270593" y="4052875"/>
            <a:ext cx="1049633" cy="523940"/>
            <a:chOff x="138482" y="584556"/>
            <a:chExt cx="1049633" cy="523940"/>
          </a:xfrm>
        </p:grpSpPr>
        <p:sp>
          <p:nvSpPr>
            <p:cNvPr id="37" name="Google Shape;447;p2">
              <a:extLst>
                <a:ext uri="{FF2B5EF4-FFF2-40B4-BE49-F238E27FC236}">
                  <a16:creationId xmlns:a16="http://schemas.microsoft.com/office/drawing/2014/main" id="{F762C4E1-4DC5-2765-D25D-2E08A9C96434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48;p2">
              <a:extLst>
                <a:ext uri="{FF2B5EF4-FFF2-40B4-BE49-F238E27FC236}">
                  <a16:creationId xmlns:a16="http://schemas.microsoft.com/office/drawing/2014/main" id="{612FBFEA-8FE1-FF4D-5FCA-277B5F6A0684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9;p2">
              <a:extLst>
                <a:ext uri="{FF2B5EF4-FFF2-40B4-BE49-F238E27FC236}">
                  <a16:creationId xmlns:a16="http://schemas.microsoft.com/office/drawing/2014/main" id="{CF0092E3-AC16-8D8F-79CB-EEF0E3D3FE22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0;p2">
              <a:extLst>
                <a:ext uri="{FF2B5EF4-FFF2-40B4-BE49-F238E27FC236}">
                  <a16:creationId xmlns:a16="http://schemas.microsoft.com/office/drawing/2014/main" id="{9EC798F6-19AC-A416-61EE-9E0023C962FA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1;p2">
              <a:extLst>
                <a:ext uri="{FF2B5EF4-FFF2-40B4-BE49-F238E27FC236}">
                  <a16:creationId xmlns:a16="http://schemas.microsoft.com/office/drawing/2014/main" id="{9F32E170-6295-C134-4342-344FB158CA80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2;p2">
              <a:extLst>
                <a:ext uri="{FF2B5EF4-FFF2-40B4-BE49-F238E27FC236}">
                  <a16:creationId xmlns:a16="http://schemas.microsoft.com/office/drawing/2014/main" id="{21BADB6E-B096-7EDE-AE8E-F832834AFAC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3;p2">
              <a:extLst>
                <a:ext uri="{FF2B5EF4-FFF2-40B4-BE49-F238E27FC236}">
                  <a16:creationId xmlns:a16="http://schemas.microsoft.com/office/drawing/2014/main" id="{702F93CA-F267-20F8-80EA-E1311F7E9953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4;p2">
              <a:extLst>
                <a:ext uri="{FF2B5EF4-FFF2-40B4-BE49-F238E27FC236}">
                  <a16:creationId xmlns:a16="http://schemas.microsoft.com/office/drawing/2014/main" id="{EFF68CC2-A9CB-C0EE-D1D9-322F6D99A99C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5;p2">
              <a:extLst>
                <a:ext uri="{FF2B5EF4-FFF2-40B4-BE49-F238E27FC236}">
                  <a16:creationId xmlns:a16="http://schemas.microsoft.com/office/drawing/2014/main" id="{993C50AC-37BF-2A71-B165-BD53365C864B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6;p2">
              <a:extLst>
                <a:ext uri="{FF2B5EF4-FFF2-40B4-BE49-F238E27FC236}">
                  <a16:creationId xmlns:a16="http://schemas.microsoft.com/office/drawing/2014/main" id="{FA415B0B-3879-05F4-28F6-4C767B259AF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7;p2">
              <a:extLst>
                <a:ext uri="{FF2B5EF4-FFF2-40B4-BE49-F238E27FC236}">
                  <a16:creationId xmlns:a16="http://schemas.microsoft.com/office/drawing/2014/main" id="{11780554-67A5-AF21-C76D-5A66E95D733D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8;p2">
              <a:extLst>
                <a:ext uri="{FF2B5EF4-FFF2-40B4-BE49-F238E27FC236}">
                  <a16:creationId xmlns:a16="http://schemas.microsoft.com/office/drawing/2014/main" id="{E3C0B89E-2C58-FFD1-EE04-5CF8B78925EE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9;p2">
              <a:extLst>
                <a:ext uri="{FF2B5EF4-FFF2-40B4-BE49-F238E27FC236}">
                  <a16:creationId xmlns:a16="http://schemas.microsoft.com/office/drawing/2014/main" id="{AAF50073-F115-201B-9EF7-17CFE1878A46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0;p2">
              <a:extLst>
                <a:ext uri="{FF2B5EF4-FFF2-40B4-BE49-F238E27FC236}">
                  <a16:creationId xmlns:a16="http://schemas.microsoft.com/office/drawing/2014/main" id="{AEBAF34D-F355-6A5C-9AA0-E7CE5A6D3B58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61;p2">
              <a:extLst>
                <a:ext uri="{FF2B5EF4-FFF2-40B4-BE49-F238E27FC236}">
                  <a16:creationId xmlns:a16="http://schemas.microsoft.com/office/drawing/2014/main" id="{78719590-2F44-81FE-464E-4521813490A8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780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446;p2">
            <a:extLst>
              <a:ext uri="{FF2B5EF4-FFF2-40B4-BE49-F238E27FC236}">
                <a16:creationId xmlns:a16="http://schemas.microsoft.com/office/drawing/2014/main" id="{BC06715E-C8B7-83FC-8B04-12E8F6565930}"/>
              </a:ext>
            </a:extLst>
          </p:cNvPr>
          <p:cNvGrpSpPr/>
          <p:nvPr/>
        </p:nvGrpSpPr>
        <p:grpSpPr>
          <a:xfrm>
            <a:off x="-243202" y="301849"/>
            <a:ext cx="1049633" cy="523940"/>
            <a:chOff x="138482" y="584556"/>
            <a:chExt cx="1049633" cy="523940"/>
          </a:xfrm>
        </p:grpSpPr>
        <p:sp>
          <p:nvSpPr>
            <p:cNvPr id="5" name="Google Shape;447;p2">
              <a:extLst>
                <a:ext uri="{FF2B5EF4-FFF2-40B4-BE49-F238E27FC236}">
                  <a16:creationId xmlns:a16="http://schemas.microsoft.com/office/drawing/2014/main" id="{87116CA7-4555-93C2-6C22-E244B80FE401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8;p2">
              <a:extLst>
                <a:ext uri="{FF2B5EF4-FFF2-40B4-BE49-F238E27FC236}">
                  <a16:creationId xmlns:a16="http://schemas.microsoft.com/office/drawing/2014/main" id="{05375717-790A-B81E-6640-65010673EE92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9;p2">
              <a:extLst>
                <a:ext uri="{FF2B5EF4-FFF2-40B4-BE49-F238E27FC236}">
                  <a16:creationId xmlns:a16="http://schemas.microsoft.com/office/drawing/2014/main" id="{B09E1FE0-14E5-17F3-D096-9375F7C80F01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0;p2">
              <a:extLst>
                <a:ext uri="{FF2B5EF4-FFF2-40B4-BE49-F238E27FC236}">
                  <a16:creationId xmlns:a16="http://schemas.microsoft.com/office/drawing/2014/main" id="{51EC4B2B-D63F-B524-B7BE-EAA710E2DA3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1;p2">
              <a:extLst>
                <a:ext uri="{FF2B5EF4-FFF2-40B4-BE49-F238E27FC236}">
                  <a16:creationId xmlns:a16="http://schemas.microsoft.com/office/drawing/2014/main" id="{2F312C26-1E86-9823-6E23-A3AEDAA65CF9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2;p2">
              <a:extLst>
                <a:ext uri="{FF2B5EF4-FFF2-40B4-BE49-F238E27FC236}">
                  <a16:creationId xmlns:a16="http://schemas.microsoft.com/office/drawing/2014/main" id="{EA0384BA-0080-B659-2C30-C00F9727681C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3;p2">
              <a:extLst>
                <a:ext uri="{FF2B5EF4-FFF2-40B4-BE49-F238E27FC236}">
                  <a16:creationId xmlns:a16="http://schemas.microsoft.com/office/drawing/2014/main" id="{BDCF8FF4-A5F2-D5DD-249C-D6A76E2D52ED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4;p2">
              <a:extLst>
                <a:ext uri="{FF2B5EF4-FFF2-40B4-BE49-F238E27FC236}">
                  <a16:creationId xmlns:a16="http://schemas.microsoft.com/office/drawing/2014/main" id="{9C5FF62E-76EE-6208-A99E-37D7C9889033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5;p2">
              <a:extLst>
                <a:ext uri="{FF2B5EF4-FFF2-40B4-BE49-F238E27FC236}">
                  <a16:creationId xmlns:a16="http://schemas.microsoft.com/office/drawing/2014/main" id="{3FFE9742-8C03-E8FA-72D1-421B9EFB671B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6;p2">
              <a:extLst>
                <a:ext uri="{FF2B5EF4-FFF2-40B4-BE49-F238E27FC236}">
                  <a16:creationId xmlns:a16="http://schemas.microsoft.com/office/drawing/2014/main" id="{38BC7689-D857-B119-56DD-6896FE0097C8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7;p2">
              <a:extLst>
                <a:ext uri="{FF2B5EF4-FFF2-40B4-BE49-F238E27FC236}">
                  <a16:creationId xmlns:a16="http://schemas.microsoft.com/office/drawing/2014/main" id="{789145F2-4D8A-04F0-2F6F-D690D29A0C7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8;p2">
              <a:extLst>
                <a:ext uri="{FF2B5EF4-FFF2-40B4-BE49-F238E27FC236}">
                  <a16:creationId xmlns:a16="http://schemas.microsoft.com/office/drawing/2014/main" id="{BB39A1C7-8B26-E67C-7A29-999C924D64AE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9;p2">
              <a:extLst>
                <a:ext uri="{FF2B5EF4-FFF2-40B4-BE49-F238E27FC236}">
                  <a16:creationId xmlns:a16="http://schemas.microsoft.com/office/drawing/2014/main" id="{BE6C7C98-17C4-8305-04F6-2991D20AE358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0;p2">
              <a:extLst>
                <a:ext uri="{FF2B5EF4-FFF2-40B4-BE49-F238E27FC236}">
                  <a16:creationId xmlns:a16="http://schemas.microsoft.com/office/drawing/2014/main" id="{3CB734A1-5AAF-41A9-602F-4093577AB27B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1;p2">
              <a:extLst>
                <a:ext uri="{FF2B5EF4-FFF2-40B4-BE49-F238E27FC236}">
                  <a16:creationId xmlns:a16="http://schemas.microsoft.com/office/drawing/2014/main" id="{879979AB-C79F-9E29-E9EB-5ADD55CC72E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446;p2">
            <a:extLst>
              <a:ext uri="{FF2B5EF4-FFF2-40B4-BE49-F238E27FC236}">
                <a16:creationId xmlns:a16="http://schemas.microsoft.com/office/drawing/2014/main" id="{608CB45A-E603-8ECA-BD66-3A7A476B0CF0}"/>
              </a:ext>
            </a:extLst>
          </p:cNvPr>
          <p:cNvGrpSpPr/>
          <p:nvPr/>
        </p:nvGrpSpPr>
        <p:grpSpPr>
          <a:xfrm>
            <a:off x="2554576" y="4320045"/>
            <a:ext cx="1049633" cy="523940"/>
            <a:chOff x="138482" y="584556"/>
            <a:chExt cx="1049633" cy="523940"/>
          </a:xfrm>
        </p:grpSpPr>
        <p:sp>
          <p:nvSpPr>
            <p:cNvPr id="21" name="Google Shape;447;p2">
              <a:extLst>
                <a:ext uri="{FF2B5EF4-FFF2-40B4-BE49-F238E27FC236}">
                  <a16:creationId xmlns:a16="http://schemas.microsoft.com/office/drawing/2014/main" id="{076E1D28-1135-BAB6-F542-84B393100C0C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448;p2">
              <a:extLst>
                <a:ext uri="{FF2B5EF4-FFF2-40B4-BE49-F238E27FC236}">
                  <a16:creationId xmlns:a16="http://schemas.microsoft.com/office/drawing/2014/main" id="{EF8959FF-4348-E84E-4943-430474DD4A6B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2">
              <a:extLst>
                <a:ext uri="{FF2B5EF4-FFF2-40B4-BE49-F238E27FC236}">
                  <a16:creationId xmlns:a16="http://schemas.microsoft.com/office/drawing/2014/main" id="{B4D2BF98-F45F-1590-E498-F2AC207EC6D4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2">
              <a:extLst>
                <a:ext uri="{FF2B5EF4-FFF2-40B4-BE49-F238E27FC236}">
                  <a16:creationId xmlns:a16="http://schemas.microsoft.com/office/drawing/2014/main" id="{A72C98B8-2E38-608B-D7D1-023795AB5879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2">
              <a:extLst>
                <a:ext uri="{FF2B5EF4-FFF2-40B4-BE49-F238E27FC236}">
                  <a16:creationId xmlns:a16="http://schemas.microsoft.com/office/drawing/2014/main" id="{3F260D41-98DC-F44E-A900-C4D27D796282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2">
              <a:extLst>
                <a:ext uri="{FF2B5EF4-FFF2-40B4-BE49-F238E27FC236}">
                  <a16:creationId xmlns:a16="http://schemas.microsoft.com/office/drawing/2014/main" id="{5F3093B6-A7E9-3E0D-B856-F280FB2EB2D8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2">
              <a:extLst>
                <a:ext uri="{FF2B5EF4-FFF2-40B4-BE49-F238E27FC236}">
                  <a16:creationId xmlns:a16="http://schemas.microsoft.com/office/drawing/2014/main" id="{FCDF73C7-C601-21BA-DB6E-D8372EC62DD0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2">
              <a:extLst>
                <a:ext uri="{FF2B5EF4-FFF2-40B4-BE49-F238E27FC236}">
                  <a16:creationId xmlns:a16="http://schemas.microsoft.com/office/drawing/2014/main" id="{2E2C1FBC-AEF6-3BC5-4A27-027CE46A92FD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2">
              <a:extLst>
                <a:ext uri="{FF2B5EF4-FFF2-40B4-BE49-F238E27FC236}">
                  <a16:creationId xmlns:a16="http://schemas.microsoft.com/office/drawing/2014/main" id="{F91EAB32-2B6D-FB15-5422-8FEE3BC45859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2">
              <a:extLst>
                <a:ext uri="{FF2B5EF4-FFF2-40B4-BE49-F238E27FC236}">
                  <a16:creationId xmlns:a16="http://schemas.microsoft.com/office/drawing/2014/main" id="{1222CA92-D2C8-236A-494F-0C5F348EFD1F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2">
              <a:extLst>
                <a:ext uri="{FF2B5EF4-FFF2-40B4-BE49-F238E27FC236}">
                  <a16:creationId xmlns:a16="http://schemas.microsoft.com/office/drawing/2014/main" id="{46E42DA5-CDB5-D190-CE42-2FA898C303E7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2">
              <a:extLst>
                <a:ext uri="{FF2B5EF4-FFF2-40B4-BE49-F238E27FC236}">
                  <a16:creationId xmlns:a16="http://schemas.microsoft.com/office/drawing/2014/main" id="{AA6B2553-8AFB-D3D4-4427-3C203C932DF4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2">
              <a:extLst>
                <a:ext uri="{FF2B5EF4-FFF2-40B4-BE49-F238E27FC236}">
                  <a16:creationId xmlns:a16="http://schemas.microsoft.com/office/drawing/2014/main" id="{321ED021-F370-58C8-40DD-7A365F12EAD4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2">
              <a:extLst>
                <a:ext uri="{FF2B5EF4-FFF2-40B4-BE49-F238E27FC236}">
                  <a16:creationId xmlns:a16="http://schemas.microsoft.com/office/drawing/2014/main" id="{1E93D48B-F701-0A36-C209-F4D37972ED4A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2">
              <a:extLst>
                <a:ext uri="{FF2B5EF4-FFF2-40B4-BE49-F238E27FC236}">
                  <a16:creationId xmlns:a16="http://schemas.microsoft.com/office/drawing/2014/main" id="{B48B21E3-4FD9-B3E3-AE6C-F2E1A641938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446;p2">
            <a:extLst>
              <a:ext uri="{FF2B5EF4-FFF2-40B4-BE49-F238E27FC236}">
                <a16:creationId xmlns:a16="http://schemas.microsoft.com/office/drawing/2014/main" id="{B99A5DBF-08AB-AA37-7561-442A2C85211B}"/>
              </a:ext>
            </a:extLst>
          </p:cNvPr>
          <p:cNvGrpSpPr/>
          <p:nvPr/>
        </p:nvGrpSpPr>
        <p:grpSpPr>
          <a:xfrm>
            <a:off x="8687735" y="273458"/>
            <a:ext cx="1049633" cy="523940"/>
            <a:chOff x="138482" y="584556"/>
            <a:chExt cx="1049633" cy="523940"/>
          </a:xfrm>
        </p:grpSpPr>
        <p:sp>
          <p:nvSpPr>
            <p:cNvPr id="37" name="Google Shape;447;p2">
              <a:extLst>
                <a:ext uri="{FF2B5EF4-FFF2-40B4-BE49-F238E27FC236}">
                  <a16:creationId xmlns:a16="http://schemas.microsoft.com/office/drawing/2014/main" id="{399AB3B0-B064-51B9-D4EB-FEB4BD850C12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48;p2">
              <a:extLst>
                <a:ext uri="{FF2B5EF4-FFF2-40B4-BE49-F238E27FC236}">
                  <a16:creationId xmlns:a16="http://schemas.microsoft.com/office/drawing/2014/main" id="{9124D298-FCF4-3754-D13C-E1CA5D0D83A7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9;p2">
              <a:extLst>
                <a:ext uri="{FF2B5EF4-FFF2-40B4-BE49-F238E27FC236}">
                  <a16:creationId xmlns:a16="http://schemas.microsoft.com/office/drawing/2014/main" id="{307520C0-707E-3D23-8B93-B5507E5939E1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0;p2">
              <a:extLst>
                <a:ext uri="{FF2B5EF4-FFF2-40B4-BE49-F238E27FC236}">
                  <a16:creationId xmlns:a16="http://schemas.microsoft.com/office/drawing/2014/main" id="{3B423653-94D8-4074-7C4B-E5DD1E3B3406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1;p2">
              <a:extLst>
                <a:ext uri="{FF2B5EF4-FFF2-40B4-BE49-F238E27FC236}">
                  <a16:creationId xmlns:a16="http://schemas.microsoft.com/office/drawing/2014/main" id="{994163FD-30DA-C92E-E9F5-5732A0D31B4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2;p2">
              <a:extLst>
                <a:ext uri="{FF2B5EF4-FFF2-40B4-BE49-F238E27FC236}">
                  <a16:creationId xmlns:a16="http://schemas.microsoft.com/office/drawing/2014/main" id="{FA1B546C-EA4E-ACF1-1EB4-CFF60F50FE6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3;p2">
              <a:extLst>
                <a:ext uri="{FF2B5EF4-FFF2-40B4-BE49-F238E27FC236}">
                  <a16:creationId xmlns:a16="http://schemas.microsoft.com/office/drawing/2014/main" id="{8AB59FB5-5825-3AAD-4E56-AAAD39D657C6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4;p2">
              <a:extLst>
                <a:ext uri="{FF2B5EF4-FFF2-40B4-BE49-F238E27FC236}">
                  <a16:creationId xmlns:a16="http://schemas.microsoft.com/office/drawing/2014/main" id="{E3E424B8-67F6-2ACD-C367-CD576BE8D833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5;p2">
              <a:extLst>
                <a:ext uri="{FF2B5EF4-FFF2-40B4-BE49-F238E27FC236}">
                  <a16:creationId xmlns:a16="http://schemas.microsoft.com/office/drawing/2014/main" id="{27FCFB20-6A2E-B524-BBBA-0F1EC8691175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6;p2">
              <a:extLst>
                <a:ext uri="{FF2B5EF4-FFF2-40B4-BE49-F238E27FC236}">
                  <a16:creationId xmlns:a16="http://schemas.microsoft.com/office/drawing/2014/main" id="{BAE296C9-3D1A-14A3-CB92-80A97DECA62E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7;p2">
              <a:extLst>
                <a:ext uri="{FF2B5EF4-FFF2-40B4-BE49-F238E27FC236}">
                  <a16:creationId xmlns:a16="http://schemas.microsoft.com/office/drawing/2014/main" id="{277C4DDB-A96B-E1A7-6A31-F293D7A92617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8;p2">
              <a:extLst>
                <a:ext uri="{FF2B5EF4-FFF2-40B4-BE49-F238E27FC236}">
                  <a16:creationId xmlns:a16="http://schemas.microsoft.com/office/drawing/2014/main" id="{EEB069A0-861A-87CC-541C-0FB6D686F808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9;p2">
              <a:extLst>
                <a:ext uri="{FF2B5EF4-FFF2-40B4-BE49-F238E27FC236}">
                  <a16:creationId xmlns:a16="http://schemas.microsoft.com/office/drawing/2014/main" id="{BAC4D63A-66CA-D48B-ECF9-15B243DD74FB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0;p2">
              <a:extLst>
                <a:ext uri="{FF2B5EF4-FFF2-40B4-BE49-F238E27FC236}">
                  <a16:creationId xmlns:a16="http://schemas.microsoft.com/office/drawing/2014/main" id="{505C9400-26EF-40F2-50D5-104BF8DB7D0F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61;p2">
              <a:extLst>
                <a:ext uri="{FF2B5EF4-FFF2-40B4-BE49-F238E27FC236}">
                  <a16:creationId xmlns:a16="http://schemas.microsoft.com/office/drawing/2014/main" id="{F7F74747-B1BD-F079-81EB-F7FB9F587179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2" name="Google Shape;15556;p48">
            <a:extLst>
              <a:ext uri="{FF2B5EF4-FFF2-40B4-BE49-F238E27FC236}">
                <a16:creationId xmlns:a16="http://schemas.microsoft.com/office/drawing/2014/main" id="{EE54ABB1-C789-E241-3C0B-7473209DF989}"/>
              </a:ext>
            </a:extLst>
          </p:cNvPr>
          <p:cNvCxnSpPr/>
          <p:nvPr/>
        </p:nvCxnSpPr>
        <p:spPr>
          <a:xfrm>
            <a:off x="721125" y="2727563"/>
            <a:ext cx="7698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53" name="Google Shape;15557;p48">
            <a:extLst>
              <a:ext uri="{FF2B5EF4-FFF2-40B4-BE49-F238E27FC236}">
                <a16:creationId xmlns:a16="http://schemas.microsoft.com/office/drawing/2014/main" id="{C0655A58-31DE-05CC-87A9-54BD2258013A}"/>
              </a:ext>
            </a:extLst>
          </p:cNvPr>
          <p:cNvSpPr txBox="1"/>
          <p:nvPr/>
        </p:nvSpPr>
        <p:spPr>
          <a:xfrm>
            <a:off x="978000" y="3247304"/>
            <a:ext cx="13554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solidFill>
                  <a:schemeClr val="dk1"/>
                </a:solidFill>
                <a:latin typeface="Cubic 11" pitchFamily="2" charset="-128"/>
                <a:ea typeface="Cubic 11" pitchFamily="2" charset="-128"/>
                <a:cs typeface="Press Start 2P"/>
                <a:sym typeface="Press Start 2P"/>
              </a:rPr>
              <a:t>焊接教學</a:t>
            </a:r>
            <a:endParaRPr sz="2000" dirty="0">
              <a:solidFill>
                <a:schemeClr val="dk1"/>
              </a:solidFill>
              <a:latin typeface="Cubic 11" pitchFamily="2" charset="-128"/>
              <a:ea typeface="Cubic 11" pitchFamily="2" charset="-128"/>
              <a:cs typeface="Press Start 2P"/>
              <a:sym typeface="Press Start 2P"/>
            </a:endParaRPr>
          </a:p>
        </p:txBody>
      </p:sp>
      <p:grpSp>
        <p:nvGrpSpPr>
          <p:cNvPr id="61" name="Google Shape;15565;p48">
            <a:extLst>
              <a:ext uri="{FF2B5EF4-FFF2-40B4-BE49-F238E27FC236}">
                <a16:creationId xmlns:a16="http://schemas.microsoft.com/office/drawing/2014/main" id="{40DBBEF6-982D-6AFF-1E39-233E154DF9CC}"/>
              </a:ext>
            </a:extLst>
          </p:cNvPr>
          <p:cNvGrpSpPr/>
          <p:nvPr/>
        </p:nvGrpSpPr>
        <p:grpSpPr>
          <a:xfrm>
            <a:off x="1260447" y="1528961"/>
            <a:ext cx="718989" cy="721724"/>
            <a:chOff x="720000" y="1540425"/>
            <a:chExt cx="833900" cy="836975"/>
          </a:xfrm>
        </p:grpSpPr>
        <p:sp>
          <p:nvSpPr>
            <p:cNvPr id="62" name="Google Shape;15566;p48">
              <a:extLst>
                <a:ext uri="{FF2B5EF4-FFF2-40B4-BE49-F238E27FC236}">
                  <a16:creationId xmlns:a16="http://schemas.microsoft.com/office/drawing/2014/main" id="{EA0E5948-BB66-113E-0479-278E42CCC706}"/>
                </a:ext>
              </a:extLst>
            </p:cNvPr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2968"/>
                <a:gd name="adj2" fmla="val 2135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15567;p48">
              <a:extLst>
                <a:ext uri="{FF2B5EF4-FFF2-40B4-BE49-F238E27FC236}">
                  <a16:creationId xmlns:a16="http://schemas.microsoft.com/office/drawing/2014/main" id="{4A9455A7-BEB0-4BFE-039F-2D7FAE7E041B}"/>
                </a:ext>
              </a:extLst>
            </p:cNvPr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64" name="Google Shape;15568;p48">
                <a:extLst>
                  <a:ext uri="{FF2B5EF4-FFF2-40B4-BE49-F238E27FC236}">
                    <a16:creationId xmlns:a16="http://schemas.microsoft.com/office/drawing/2014/main" id="{0C1819D7-1050-0924-FE1A-9E5108DD6231}"/>
                  </a:ext>
                </a:extLst>
              </p:cNvPr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5569;p48">
                <a:extLst>
                  <a:ext uri="{FF2B5EF4-FFF2-40B4-BE49-F238E27FC236}">
                    <a16:creationId xmlns:a16="http://schemas.microsoft.com/office/drawing/2014/main" id="{67F229F0-2790-5B15-4B49-8D7ADF9574EE}"/>
                  </a:ext>
                </a:extLst>
              </p:cNvPr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5570;p48">
                <a:extLst>
                  <a:ext uri="{FF2B5EF4-FFF2-40B4-BE49-F238E27FC236}">
                    <a16:creationId xmlns:a16="http://schemas.microsoft.com/office/drawing/2014/main" id="{EB6E57ED-6126-74BD-2EE5-2867169D9324}"/>
                  </a:ext>
                </a:extLst>
              </p:cNvPr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5571;p48">
                <a:extLst>
                  <a:ext uri="{FF2B5EF4-FFF2-40B4-BE49-F238E27FC236}">
                    <a16:creationId xmlns:a16="http://schemas.microsoft.com/office/drawing/2014/main" id="{BCAAA3DB-44BF-F2B7-05AC-3078361E4027}"/>
                  </a:ext>
                </a:extLst>
              </p:cNvPr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" name="Google Shape;15572;p48">
            <a:extLst>
              <a:ext uri="{FF2B5EF4-FFF2-40B4-BE49-F238E27FC236}">
                <a16:creationId xmlns:a16="http://schemas.microsoft.com/office/drawing/2014/main" id="{99A8C8E9-A9CF-2057-BEBA-ED9B2DA4CA00}"/>
              </a:ext>
            </a:extLst>
          </p:cNvPr>
          <p:cNvSpPr txBox="1"/>
          <p:nvPr/>
        </p:nvSpPr>
        <p:spPr>
          <a:xfrm>
            <a:off x="1340973" y="1765088"/>
            <a:ext cx="583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B22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</a:t>
            </a:r>
            <a:endParaRPr sz="2000" dirty="0">
              <a:solidFill>
                <a:srgbClr val="FFB229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69" name="Google Shape;15573;p48">
            <a:extLst>
              <a:ext uri="{FF2B5EF4-FFF2-40B4-BE49-F238E27FC236}">
                <a16:creationId xmlns:a16="http://schemas.microsoft.com/office/drawing/2014/main" id="{0CA48547-914B-48F1-DEB5-0ECD726CB839}"/>
              </a:ext>
            </a:extLst>
          </p:cNvPr>
          <p:cNvGrpSpPr/>
          <p:nvPr/>
        </p:nvGrpSpPr>
        <p:grpSpPr>
          <a:xfrm rot="10800000" flipH="1">
            <a:off x="3240410" y="3221486"/>
            <a:ext cx="718989" cy="721724"/>
            <a:chOff x="720000" y="1540425"/>
            <a:chExt cx="833900" cy="836975"/>
          </a:xfrm>
        </p:grpSpPr>
        <p:sp>
          <p:nvSpPr>
            <p:cNvPr id="70" name="Google Shape;15574;p48">
              <a:extLst>
                <a:ext uri="{FF2B5EF4-FFF2-40B4-BE49-F238E27FC236}">
                  <a16:creationId xmlns:a16="http://schemas.microsoft.com/office/drawing/2014/main" id="{1CC59BEF-FF23-C8E5-F0AD-ED3E49B9472A}"/>
                </a:ext>
              </a:extLst>
            </p:cNvPr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2968"/>
                <a:gd name="adj2" fmla="val 2135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" name="Google Shape;15575;p48">
              <a:extLst>
                <a:ext uri="{FF2B5EF4-FFF2-40B4-BE49-F238E27FC236}">
                  <a16:creationId xmlns:a16="http://schemas.microsoft.com/office/drawing/2014/main" id="{C706B0B0-5A6F-347A-03E2-976A91FBF9A2}"/>
                </a:ext>
              </a:extLst>
            </p:cNvPr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72" name="Google Shape;15576;p48">
                <a:extLst>
                  <a:ext uri="{FF2B5EF4-FFF2-40B4-BE49-F238E27FC236}">
                    <a16:creationId xmlns:a16="http://schemas.microsoft.com/office/drawing/2014/main" id="{D14C0920-313B-8253-9A82-19E7E5B51D74}"/>
                  </a:ext>
                </a:extLst>
              </p:cNvPr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5577;p48">
                <a:extLst>
                  <a:ext uri="{FF2B5EF4-FFF2-40B4-BE49-F238E27FC236}">
                    <a16:creationId xmlns:a16="http://schemas.microsoft.com/office/drawing/2014/main" id="{8A1AD3AD-C3AC-B39B-B0BF-11C380A9C2D9}"/>
                  </a:ext>
                </a:extLst>
              </p:cNvPr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5578;p48">
                <a:extLst>
                  <a:ext uri="{FF2B5EF4-FFF2-40B4-BE49-F238E27FC236}">
                    <a16:creationId xmlns:a16="http://schemas.microsoft.com/office/drawing/2014/main" id="{407421CC-F453-52E6-B19E-D3AA399FF819}"/>
                  </a:ext>
                </a:extLst>
              </p:cNvPr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5579;p48">
                <a:extLst>
                  <a:ext uri="{FF2B5EF4-FFF2-40B4-BE49-F238E27FC236}">
                    <a16:creationId xmlns:a16="http://schemas.microsoft.com/office/drawing/2014/main" id="{A3EA61CF-2065-05D4-E521-14343DE432F3}"/>
                  </a:ext>
                </a:extLst>
              </p:cNvPr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" name="Google Shape;15580;p48">
            <a:extLst>
              <a:ext uri="{FF2B5EF4-FFF2-40B4-BE49-F238E27FC236}">
                <a16:creationId xmlns:a16="http://schemas.microsoft.com/office/drawing/2014/main" id="{CDED5FCE-6144-E88C-4D56-6F38989E1C29}"/>
              </a:ext>
            </a:extLst>
          </p:cNvPr>
          <p:cNvSpPr txBox="1"/>
          <p:nvPr/>
        </p:nvSpPr>
        <p:spPr>
          <a:xfrm>
            <a:off x="3320935" y="3457613"/>
            <a:ext cx="583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B22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</a:t>
            </a:r>
            <a:endParaRPr sz="2000">
              <a:solidFill>
                <a:srgbClr val="FFB229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77" name="Google Shape;15581;p48">
            <a:extLst>
              <a:ext uri="{FF2B5EF4-FFF2-40B4-BE49-F238E27FC236}">
                <a16:creationId xmlns:a16="http://schemas.microsoft.com/office/drawing/2014/main" id="{2D93B940-D4B6-0B62-A268-EC05E368B977}"/>
              </a:ext>
            </a:extLst>
          </p:cNvPr>
          <p:cNvGrpSpPr/>
          <p:nvPr/>
        </p:nvGrpSpPr>
        <p:grpSpPr>
          <a:xfrm>
            <a:off x="5184610" y="1528961"/>
            <a:ext cx="718989" cy="721724"/>
            <a:chOff x="720000" y="1540425"/>
            <a:chExt cx="833900" cy="836975"/>
          </a:xfrm>
        </p:grpSpPr>
        <p:sp>
          <p:nvSpPr>
            <p:cNvPr id="78" name="Google Shape;15582;p48">
              <a:extLst>
                <a:ext uri="{FF2B5EF4-FFF2-40B4-BE49-F238E27FC236}">
                  <a16:creationId xmlns:a16="http://schemas.microsoft.com/office/drawing/2014/main" id="{58644F15-EDDB-C159-42E3-065F50C3A795}"/>
                </a:ext>
              </a:extLst>
            </p:cNvPr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2968"/>
                <a:gd name="adj2" fmla="val 2135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" name="Google Shape;15583;p48">
              <a:extLst>
                <a:ext uri="{FF2B5EF4-FFF2-40B4-BE49-F238E27FC236}">
                  <a16:creationId xmlns:a16="http://schemas.microsoft.com/office/drawing/2014/main" id="{E410F7D3-1803-6750-25EF-5293DD00961F}"/>
                </a:ext>
              </a:extLst>
            </p:cNvPr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80" name="Google Shape;15584;p48">
                <a:extLst>
                  <a:ext uri="{FF2B5EF4-FFF2-40B4-BE49-F238E27FC236}">
                    <a16:creationId xmlns:a16="http://schemas.microsoft.com/office/drawing/2014/main" id="{5879B299-7251-CA56-043C-0B59C418CA21}"/>
                  </a:ext>
                </a:extLst>
              </p:cNvPr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5585;p48">
                <a:extLst>
                  <a:ext uri="{FF2B5EF4-FFF2-40B4-BE49-F238E27FC236}">
                    <a16:creationId xmlns:a16="http://schemas.microsoft.com/office/drawing/2014/main" id="{02BFB890-B2E1-1C3B-B634-8B753244F702}"/>
                  </a:ext>
                </a:extLst>
              </p:cNvPr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5586;p48">
                <a:extLst>
                  <a:ext uri="{FF2B5EF4-FFF2-40B4-BE49-F238E27FC236}">
                    <a16:creationId xmlns:a16="http://schemas.microsoft.com/office/drawing/2014/main" id="{8A10DA2C-B46D-46F3-CE98-E3168D37D766}"/>
                  </a:ext>
                </a:extLst>
              </p:cNvPr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5587;p48">
                <a:extLst>
                  <a:ext uri="{FF2B5EF4-FFF2-40B4-BE49-F238E27FC236}">
                    <a16:creationId xmlns:a16="http://schemas.microsoft.com/office/drawing/2014/main" id="{53179E1A-FBB7-7596-E731-DDAD944DA9A5}"/>
                  </a:ext>
                </a:extLst>
              </p:cNvPr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4" name="Google Shape;15588;p48">
            <a:extLst>
              <a:ext uri="{FF2B5EF4-FFF2-40B4-BE49-F238E27FC236}">
                <a16:creationId xmlns:a16="http://schemas.microsoft.com/office/drawing/2014/main" id="{4FD2093E-C7EA-28AD-4B05-B70BF5502D80}"/>
              </a:ext>
            </a:extLst>
          </p:cNvPr>
          <p:cNvSpPr txBox="1"/>
          <p:nvPr/>
        </p:nvSpPr>
        <p:spPr>
          <a:xfrm>
            <a:off x="5265135" y="1765088"/>
            <a:ext cx="583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B22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3</a:t>
            </a:r>
            <a:endParaRPr sz="2000">
              <a:solidFill>
                <a:srgbClr val="FFB229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85" name="Google Shape;15589;p48">
            <a:extLst>
              <a:ext uri="{FF2B5EF4-FFF2-40B4-BE49-F238E27FC236}">
                <a16:creationId xmlns:a16="http://schemas.microsoft.com/office/drawing/2014/main" id="{B693318B-C941-F610-238F-08D9441959FB}"/>
              </a:ext>
            </a:extLst>
          </p:cNvPr>
          <p:cNvGrpSpPr/>
          <p:nvPr/>
        </p:nvGrpSpPr>
        <p:grpSpPr>
          <a:xfrm rot="10800000" flipH="1">
            <a:off x="7128810" y="3221486"/>
            <a:ext cx="718989" cy="721724"/>
            <a:chOff x="720000" y="1540425"/>
            <a:chExt cx="833900" cy="836975"/>
          </a:xfrm>
        </p:grpSpPr>
        <p:sp>
          <p:nvSpPr>
            <p:cNvPr id="86" name="Google Shape;15590;p48">
              <a:extLst>
                <a:ext uri="{FF2B5EF4-FFF2-40B4-BE49-F238E27FC236}">
                  <a16:creationId xmlns:a16="http://schemas.microsoft.com/office/drawing/2014/main" id="{7BD63358-9652-88AC-6BDA-223E3CDD6482}"/>
                </a:ext>
              </a:extLst>
            </p:cNvPr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2968"/>
                <a:gd name="adj2" fmla="val 2135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15591;p48">
              <a:extLst>
                <a:ext uri="{FF2B5EF4-FFF2-40B4-BE49-F238E27FC236}">
                  <a16:creationId xmlns:a16="http://schemas.microsoft.com/office/drawing/2014/main" id="{B2BF5F98-3A62-EEB5-A694-77E6E4AD664C}"/>
                </a:ext>
              </a:extLst>
            </p:cNvPr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88" name="Google Shape;15592;p48">
                <a:extLst>
                  <a:ext uri="{FF2B5EF4-FFF2-40B4-BE49-F238E27FC236}">
                    <a16:creationId xmlns:a16="http://schemas.microsoft.com/office/drawing/2014/main" id="{A10DCA67-C959-AD15-5FB9-5FBA124A87DA}"/>
                  </a:ext>
                </a:extLst>
              </p:cNvPr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5593;p48">
                <a:extLst>
                  <a:ext uri="{FF2B5EF4-FFF2-40B4-BE49-F238E27FC236}">
                    <a16:creationId xmlns:a16="http://schemas.microsoft.com/office/drawing/2014/main" id="{0A884E98-5483-1BF2-7172-18990E929F3D}"/>
                  </a:ext>
                </a:extLst>
              </p:cNvPr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5594;p48">
                <a:extLst>
                  <a:ext uri="{FF2B5EF4-FFF2-40B4-BE49-F238E27FC236}">
                    <a16:creationId xmlns:a16="http://schemas.microsoft.com/office/drawing/2014/main" id="{2EEAA965-AFFF-5867-BBA4-7D19F2D6FF95}"/>
                  </a:ext>
                </a:extLst>
              </p:cNvPr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5595;p48">
                <a:extLst>
                  <a:ext uri="{FF2B5EF4-FFF2-40B4-BE49-F238E27FC236}">
                    <a16:creationId xmlns:a16="http://schemas.microsoft.com/office/drawing/2014/main" id="{C79D4DEB-F2AD-820F-14AB-90EE133CE0FF}"/>
                  </a:ext>
                </a:extLst>
              </p:cNvPr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15596;p48">
            <a:extLst>
              <a:ext uri="{FF2B5EF4-FFF2-40B4-BE49-F238E27FC236}">
                <a16:creationId xmlns:a16="http://schemas.microsoft.com/office/drawing/2014/main" id="{F578C87C-F276-380E-3115-C39CF0A4EE3B}"/>
              </a:ext>
            </a:extLst>
          </p:cNvPr>
          <p:cNvSpPr txBox="1"/>
          <p:nvPr/>
        </p:nvSpPr>
        <p:spPr>
          <a:xfrm>
            <a:off x="7209335" y="3457613"/>
            <a:ext cx="583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B22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4</a:t>
            </a:r>
            <a:endParaRPr sz="2000">
              <a:solidFill>
                <a:srgbClr val="FFB229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93" name="Google Shape;15597;p48">
            <a:extLst>
              <a:ext uri="{FF2B5EF4-FFF2-40B4-BE49-F238E27FC236}">
                <a16:creationId xmlns:a16="http://schemas.microsoft.com/office/drawing/2014/main" id="{F53116D1-EC12-4593-C3D1-593839267151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1655700" y="2686925"/>
            <a:ext cx="0" cy="560379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94" name="Google Shape;15598;p48">
            <a:extLst>
              <a:ext uri="{FF2B5EF4-FFF2-40B4-BE49-F238E27FC236}">
                <a16:creationId xmlns:a16="http://schemas.microsoft.com/office/drawing/2014/main" id="{C27AFB29-FA96-E496-8C78-0F076EF810A8}"/>
              </a:ext>
            </a:extLst>
          </p:cNvPr>
          <p:cNvCxnSpPr>
            <a:cxnSpLocks/>
          </p:cNvCxnSpPr>
          <p:nvPr/>
        </p:nvCxnSpPr>
        <p:spPr>
          <a:xfrm rot="10800000">
            <a:off x="5544100" y="2686925"/>
            <a:ext cx="0" cy="472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95" name="Google Shape;15599;p48">
            <a:extLst>
              <a:ext uri="{FF2B5EF4-FFF2-40B4-BE49-F238E27FC236}">
                <a16:creationId xmlns:a16="http://schemas.microsoft.com/office/drawing/2014/main" id="{31182BFB-807C-0F9F-06F4-49CC141FAC95}"/>
              </a:ext>
            </a:extLst>
          </p:cNvPr>
          <p:cNvCxnSpPr/>
          <p:nvPr/>
        </p:nvCxnSpPr>
        <p:spPr>
          <a:xfrm>
            <a:off x="3599900" y="2372250"/>
            <a:ext cx="0" cy="400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96" name="Google Shape;15600;p48">
            <a:extLst>
              <a:ext uri="{FF2B5EF4-FFF2-40B4-BE49-F238E27FC236}">
                <a16:creationId xmlns:a16="http://schemas.microsoft.com/office/drawing/2014/main" id="{6A9F5674-E876-A9EF-EC8E-011A088A014D}"/>
              </a:ext>
            </a:extLst>
          </p:cNvPr>
          <p:cNvCxnSpPr/>
          <p:nvPr/>
        </p:nvCxnSpPr>
        <p:spPr>
          <a:xfrm>
            <a:off x="7488300" y="2372250"/>
            <a:ext cx="0" cy="400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98" name="Google Shape;15557;p48">
            <a:extLst>
              <a:ext uri="{FF2B5EF4-FFF2-40B4-BE49-F238E27FC236}">
                <a16:creationId xmlns:a16="http://schemas.microsoft.com/office/drawing/2014/main" id="{007067A0-659B-C107-4800-D27D3042C31C}"/>
              </a:ext>
            </a:extLst>
          </p:cNvPr>
          <p:cNvSpPr txBox="1"/>
          <p:nvPr/>
        </p:nvSpPr>
        <p:spPr>
          <a:xfrm>
            <a:off x="2787202" y="1910518"/>
            <a:ext cx="1715419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solidFill>
                  <a:schemeClr val="dk1"/>
                </a:solidFill>
                <a:latin typeface="Cubic 11" pitchFamily="2" charset="-128"/>
                <a:ea typeface="Cubic 11" pitchFamily="2" charset="-128"/>
                <a:sym typeface="Press Start 2P"/>
              </a:rPr>
              <a:t>遊戲機組裝</a:t>
            </a:r>
            <a:endParaRPr dirty="0">
              <a:sym typeface="Press Start 2P"/>
            </a:endParaRPr>
          </a:p>
        </p:txBody>
      </p:sp>
      <p:sp>
        <p:nvSpPr>
          <p:cNvPr id="100" name="Google Shape;15557;p48">
            <a:extLst>
              <a:ext uri="{FF2B5EF4-FFF2-40B4-BE49-F238E27FC236}">
                <a16:creationId xmlns:a16="http://schemas.microsoft.com/office/drawing/2014/main" id="{48E0BFA8-5AA8-96FC-D585-3379359C0BB2}"/>
              </a:ext>
            </a:extLst>
          </p:cNvPr>
          <p:cNvSpPr txBox="1"/>
          <p:nvPr/>
        </p:nvSpPr>
        <p:spPr>
          <a:xfrm>
            <a:off x="6679583" y="1953333"/>
            <a:ext cx="1617433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solidFill>
                  <a:schemeClr val="dk1"/>
                </a:solidFill>
                <a:latin typeface="Cubic 11" pitchFamily="2" charset="-128"/>
                <a:ea typeface="Cubic 11" pitchFamily="2" charset="-128"/>
                <a:cs typeface="Press Start 2P"/>
                <a:sym typeface="Press Start 2P"/>
              </a:rPr>
              <a:t>程式 </a:t>
            </a:r>
            <a:r>
              <a:rPr lang="en-US" altLang="zh-TW" sz="2400" dirty="0">
                <a:solidFill>
                  <a:schemeClr val="dk1"/>
                </a:solidFill>
                <a:latin typeface="Cubic 11" pitchFamily="2" charset="-128"/>
                <a:ea typeface="Cubic 11" pitchFamily="2" charset="-128"/>
                <a:cs typeface="Press Start 2P"/>
                <a:sym typeface="Press Start 2P"/>
              </a:rPr>
              <a:t>(</a:t>
            </a:r>
            <a:r>
              <a:rPr lang="zh-TW" altLang="en-US" sz="2400" dirty="0">
                <a:solidFill>
                  <a:schemeClr val="dk1"/>
                </a:solidFill>
                <a:latin typeface="Cubic 11" pitchFamily="2" charset="-128"/>
                <a:ea typeface="Cubic 11" pitchFamily="2" charset="-128"/>
                <a:cs typeface="Press Start 2P"/>
                <a:sym typeface="Press Start 2P"/>
              </a:rPr>
              <a:t>遊戲</a:t>
            </a:r>
            <a:r>
              <a:rPr lang="en-US" altLang="zh-TW" sz="2400" dirty="0">
                <a:solidFill>
                  <a:schemeClr val="dk1"/>
                </a:solidFill>
                <a:latin typeface="Cubic 11" pitchFamily="2" charset="-128"/>
                <a:ea typeface="Cubic 11" pitchFamily="2" charset="-128"/>
                <a:cs typeface="Press Start 2P"/>
                <a:sym typeface="Press Start 2P"/>
              </a:rPr>
              <a:t>)</a:t>
            </a:r>
            <a:endParaRPr sz="2000" dirty="0">
              <a:solidFill>
                <a:schemeClr val="dk1"/>
              </a:solidFill>
              <a:latin typeface="Cubic 11" pitchFamily="2" charset="-128"/>
              <a:ea typeface="Cubic 11" pitchFamily="2" charset="-128"/>
              <a:cs typeface="Press Start 2P"/>
              <a:sym typeface="Press Start 2P"/>
            </a:endParaRPr>
          </a:p>
        </p:txBody>
      </p:sp>
      <p:sp>
        <p:nvSpPr>
          <p:cNvPr id="102" name="Google Shape;15557;p48">
            <a:extLst>
              <a:ext uri="{FF2B5EF4-FFF2-40B4-BE49-F238E27FC236}">
                <a16:creationId xmlns:a16="http://schemas.microsoft.com/office/drawing/2014/main" id="{C9ACC068-77BD-19D3-EE3A-3F77FC4F5632}"/>
              </a:ext>
            </a:extLst>
          </p:cNvPr>
          <p:cNvSpPr txBox="1"/>
          <p:nvPr/>
        </p:nvSpPr>
        <p:spPr>
          <a:xfrm>
            <a:off x="4900418" y="3248960"/>
            <a:ext cx="1617433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solidFill>
                  <a:schemeClr val="dk1"/>
                </a:solidFill>
                <a:latin typeface="Cubic 11" pitchFamily="2" charset="-128"/>
                <a:ea typeface="Cubic 11" pitchFamily="2" charset="-128"/>
                <a:cs typeface="Press Start 2P"/>
                <a:sym typeface="Press Start 2P"/>
              </a:rPr>
              <a:t>程式 </a:t>
            </a:r>
            <a:r>
              <a:rPr lang="en-US" altLang="zh-TW" sz="2400" dirty="0">
                <a:solidFill>
                  <a:schemeClr val="dk1"/>
                </a:solidFill>
                <a:latin typeface="Cubic 11" pitchFamily="2" charset="-128"/>
                <a:ea typeface="Cubic 11" pitchFamily="2" charset="-128"/>
                <a:cs typeface="Press Start 2P"/>
                <a:sym typeface="Press Start 2P"/>
              </a:rPr>
              <a:t>(</a:t>
            </a:r>
            <a:r>
              <a:rPr lang="zh-TW" altLang="en-US" sz="2400" dirty="0">
                <a:solidFill>
                  <a:schemeClr val="dk1"/>
                </a:solidFill>
                <a:latin typeface="Cubic 11" pitchFamily="2" charset="-128"/>
                <a:ea typeface="Cubic 11" pitchFamily="2" charset="-128"/>
                <a:cs typeface="Press Start 2P"/>
                <a:sym typeface="Press Start 2P"/>
              </a:rPr>
              <a:t>概念</a:t>
            </a:r>
            <a:r>
              <a:rPr lang="en-US" altLang="zh-TW" sz="2400" dirty="0">
                <a:solidFill>
                  <a:schemeClr val="dk1"/>
                </a:solidFill>
                <a:latin typeface="Cubic 11" pitchFamily="2" charset="-128"/>
                <a:ea typeface="Cubic 11" pitchFamily="2" charset="-128"/>
                <a:cs typeface="Press Start 2P"/>
                <a:sym typeface="Press Start 2P"/>
              </a:rPr>
              <a:t>)</a:t>
            </a:r>
            <a:endParaRPr sz="2000" dirty="0">
              <a:solidFill>
                <a:schemeClr val="dk1"/>
              </a:solidFill>
              <a:latin typeface="Cubic 11" pitchFamily="2" charset="-128"/>
              <a:ea typeface="Cubic 11" pitchFamily="2" charset="-128"/>
              <a:cs typeface="Press Start 2P"/>
              <a:sym typeface="Press Start 2P"/>
            </a:endParaRPr>
          </a:p>
        </p:txBody>
      </p:sp>
      <p:grpSp>
        <p:nvGrpSpPr>
          <p:cNvPr id="144" name="Google Shape;8282;p17">
            <a:extLst>
              <a:ext uri="{FF2B5EF4-FFF2-40B4-BE49-F238E27FC236}">
                <a16:creationId xmlns:a16="http://schemas.microsoft.com/office/drawing/2014/main" id="{CD91D7D4-64CA-CFA6-30A7-C2EC393E6ABE}"/>
              </a:ext>
            </a:extLst>
          </p:cNvPr>
          <p:cNvGrpSpPr/>
          <p:nvPr/>
        </p:nvGrpSpPr>
        <p:grpSpPr>
          <a:xfrm rot="2408094">
            <a:off x="7968106" y="4223769"/>
            <a:ext cx="1120238" cy="612226"/>
            <a:chOff x="4243175" y="1124500"/>
            <a:chExt cx="240250" cy="131300"/>
          </a:xfrm>
        </p:grpSpPr>
        <p:sp>
          <p:nvSpPr>
            <p:cNvPr id="145" name="Google Shape;8283;p17">
              <a:extLst>
                <a:ext uri="{FF2B5EF4-FFF2-40B4-BE49-F238E27FC236}">
                  <a16:creationId xmlns:a16="http://schemas.microsoft.com/office/drawing/2014/main" id="{2FE20EF0-BA14-5B70-913D-2149DAB035ED}"/>
                </a:ext>
              </a:extLst>
            </p:cNvPr>
            <p:cNvSpPr/>
            <p:nvPr/>
          </p:nvSpPr>
          <p:spPr>
            <a:xfrm>
              <a:off x="4352525" y="1124500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284;p17">
              <a:extLst>
                <a:ext uri="{FF2B5EF4-FFF2-40B4-BE49-F238E27FC236}">
                  <a16:creationId xmlns:a16="http://schemas.microsoft.com/office/drawing/2014/main" id="{1BAEA3D4-026A-FC54-AA02-9AFBBD98546D}"/>
                </a:ext>
              </a:extLst>
            </p:cNvPr>
            <p:cNvSpPr/>
            <p:nvPr/>
          </p:nvSpPr>
          <p:spPr>
            <a:xfrm>
              <a:off x="4352525" y="1146450"/>
              <a:ext cx="21575" cy="21950"/>
            </a:xfrm>
            <a:custGeom>
              <a:avLst/>
              <a:gdLst/>
              <a:ahLst/>
              <a:cxnLst/>
              <a:rect l="l" t="t" r="r" b="b"/>
              <a:pathLst>
                <a:path w="863" h="878" extrusionOk="0">
                  <a:moveTo>
                    <a:pt x="0" y="0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285;p17">
              <a:extLst>
                <a:ext uri="{FF2B5EF4-FFF2-40B4-BE49-F238E27FC236}">
                  <a16:creationId xmlns:a16="http://schemas.microsoft.com/office/drawing/2014/main" id="{5A5831EE-E554-6FA2-88B7-CF2CC9953030}"/>
                </a:ext>
              </a:extLst>
            </p:cNvPr>
            <p:cNvSpPr/>
            <p:nvPr/>
          </p:nvSpPr>
          <p:spPr>
            <a:xfrm>
              <a:off x="4243175" y="11683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9"/>
                  </a:lnTo>
                  <a:lnTo>
                    <a:pt x="879" y="879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286;p17">
              <a:extLst>
                <a:ext uri="{FF2B5EF4-FFF2-40B4-BE49-F238E27FC236}">
                  <a16:creationId xmlns:a16="http://schemas.microsoft.com/office/drawing/2014/main" id="{0140515B-50F9-9561-A223-5917545ED540}"/>
                </a:ext>
              </a:extLst>
            </p:cNvPr>
            <p:cNvSpPr/>
            <p:nvPr/>
          </p:nvSpPr>
          <p:spPr>
            <a:xfrm>
              <a:off x="4330575" y="11683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0" y="1"/>
                  </a:moveTo>
                  <a:lnTo>
                    <a:pt x="0" y="879"/>
                  </a:lnTo>
                  <a:lnTo>
                    <a:pt x="878" y="879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287;p17">
              <a:extLst>
                <a:ext uri="{FF2B5EF4-FFF2-40B4-BE49-F238E27FC236}">
                  <a16:creationId xmlns:a16="http://schemas.microsoft.com/office/drawing/2014/main" id="{4DC58CD2-2C5C-F6B4-8523-2B12B5D42DF2}"/>
                </a:ext>
              </a:extLst>
            </p:cNvPr>
            <p:cNvSpPr/>
            <p:nvPr/>
          </p:nvSpPr>
          <p:spPr>
            <a:xfrm>
              <a:off x="4352525" y="116837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1"/>
                  </a:moveTo>
                  <a:lnTo>
                    <a:pt x="0" y="879"/>
                  </a:lnTo>
                  <a:lnTo>
                    <a:pt x="862" y="879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288;p17">
              <a:extLst>
                <a:ext uri="{FF2B5EF4-FFF2-40B4-BE49-F238E27FC236}">
                  <a16:creationId xmlns:a16="http://schemas.microsoft.com/office/drawing/2014/main" id="{73D3D6FF-77F7-D67D-DE11-FA53BA7C1DD1}"/>
                </a:ext>
              </a:extLst>
            </p:cNvPr>
            <p:cNvSpPr/>
            <p:nvPr/>
          </p:nvSpPr>
          <p:spPr>
            <a:xfrm>
              <a:off x="4374075" y="1168375"/>
              <a:ext cx="21950" cy="21975"/>
            </a:xfrm>
            <a:custGeom>
              <a:avLst/>
              <a:gdLst/>
              <a:ahLst/>
              <a:cxnLst/>
              <a:rect l="l" t="t" r="r" b="b"/>
              <a:pathLst>
                <a:path w="878" h="879" extrusionOk="0">
                  <a:moveTo>
                    <a:pt x="0" y="1"/>
                  </a:moveTo>
                  <a:lnTo>
                    <a:pt x="0" y="879"/>
                  </a:lnTo>
                  <a:lnTo>
                    <a:pt x="878" y="879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289;p17">
              <a:extLst>
                <a:ext uri="{FF2B5EF4-FFF2-40B4-BE49-F238E27FC236}">
                  <a16:creationId xmlns:a16="http://schemas.microsoft.com/office/drawing/2014/main" id="{50FD9F13-9378-B1FF-6FA4-180591FB8A26}"/>
                </a:ext>
              </a:extLst>
            </p:cNvPr>
            <p:cNvSpPr/>
            <p:nvPr/>
          </p:nvSpPr>
          <p:spPr>
            <a:xfrm>
              <a:off x="4243175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79" y="863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290;p17">
              <a:extLst>
                <a:ext uri="{FF2B5EF4-FFF2-40B4-BE49-F238E27FC236}">
                  <a16:creationId xmlns:a16="http://schemas.microsoft.com/office/drawing/2014/main" id="{FA2F39C1-0496-64DC-6BD2-DC80BCB1F1DF}"/>
                </a:ext>
              </a:extLst>
            </p:cNvPr>
            <p:cNvSpPr/>
            <p:nvPr/>
          </p:nvSpPr>
          <p:spPr>
            <a:xfrm>
              <a:off x="4265125" y="1190325"/>
              <a:ext cx="21575" cy="21575"/>
            </a:xfrm>
            <a:custGeom>
              <a:avLst/>
              <a:gdLst/>
              <a:ahLst/>
              <a:cxnLst/>
              <a:rect l="l" t="t" r="r" b="b"/>
              <a:pathLst>
                <a:path w="863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63" y="863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291;p17">
              <a:extLst>
                <a:ext uri="{FF2B5EF4-FFF2-40B4-BE49-F238E27FC236}">
                  <a16:creationId xmlns:a16="http://schemas.microsoft.com/office/drawing/2014/main" id="{9F98DD23-2AD3-59E7-DE28-D1F5A5EDF5F5}"/>
                </a:ext>
              </a:extLst>
            </p:cNvPr>
            <p:cNvSpPr/>
            <p:nvPr/>
          </p:nvSpPr>
          <p:spPr>
            <a:xfrm>
              <a:off x="4308625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292;p17">
              <a:extLst>
                <a:ext uri="{FF2B5EF4-FFF2-40B4-BE49-F238E27FC236}">
                  <a16:creationId xmlns:a16="http://schemas.microsoft.com/office/drawing/2014/main" id="{BC764975-3903-E9B5-DE65-688896FCCFB7}"/>
                </a:ext>
              </a:extLst>
            </p:cNvPr>
            <p:cNvSpPr/>
            <p:nvPr/>
          </p:nvSpPr>
          <p:spPr>
            <a:xfrm>
              <a:off x="4330575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0" y="1"/>
                  </a:moveTo>
                  <a:lnTo>
                    <a:pt x="0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293;p17">
              <a:extLst>
                <a:ext uri="{FF2B5EF4-FFF2-40B4-BE49-F238E27FC236}">
                  <a16:creationId xmlns:a16="http://schemas.microsoft.com/office/drawing/2014/main" id="{71763033-D8EE-69D6-7250-AD463E43E331}"/>
                </a:ext>
              </a:extLst>
            </p:cNvPr>
            <p:cNvSpPr/>
            <p:nvPr/>
          </p:nvSpPr>
          <p:spPr>
            <a:xfrm>
              <a:off x="4352525" y="1190325"/>
              <a:ext cx="21575" cy="21575"/>
            </a:xfrm>
            <a:custGeom>
              <a:avLst/>
              <a:gdLst/>
              <a:ahLst/>
              <a:cxnLst/>
              <a:rect l="l" t="t" r="r" b="b"/>
              <a:pathLst>
                <a:path w="863" h="863" extrusionOk="0">
                  <a:moveTo>
                    <a:pt x="0" y="1"/>
                  </a:moveTo>
                  <a:lnTo>
                    <a:pt x="0" y="863"/>
                  </a:lnTo>
                  <a:lnTo>
                    <a:pt x="862" y="863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294;p17">
              <a:extLst>
                <a:ext uri="{FF2B5EF4-FFF2-40B4-BE49-F238E27FC236}">
                  <a16:creationId xmlns:a16="http://schemas.microsoft.com/office/drawing/2014/main" id="{C2AE582A-8775-0169-9FE7-625EC0490DFC}"/>
                </a:ext>
              </a:extLst>
            </p:cNvPr>
            <p:cNvSpPr/>
            <p:nvPr/>
          </p:nvSpPr>
          <p:spPr>
            <a:xfrm>
              <a:off x="4374075" y="1190325"/>
              <a:ext cx="21950" cy="21575"/>
            </a:xfrm>
            <a:custGeom>
              <a:avLst/>
              <a:gdLst/>
              <a:ahLst/>
              <a:cxnLst/>
              <a:rect l="l" t="t" r="r" b="b"/>
              <a:pathLst>
                <a:path w="878" h="863" extrusionOk="0">
                  <a:moveTo>
                    <a:pt x="0" y="1"/>
                  </a:moveTo>
                  <a:lnTo>
                    <a:pt x="0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295;p17">
              <a:extLst>
                <a:ext uri="{FF2B5EF4-FFF2-40B4-BE49-F238E27FC236}">
                  <a16:creationId xmlns:a16="http://schemas.microsoft.com/office/drawing/2014/main" id="{CE78CBD0-CDFB-C7DC-9E91-5A42E54A8FC1}"/>
                </a:ext>
              </a:extLst>
            </p:cNvPr>
            <p:cNvSpPr/>
            <p:nvPr/>
          </p:nvSpPr>
          <p:spPr>
            <a:xfrm>
              <a:off x="4396000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79" y="863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296;p17">
              <a:extLst>
                <a:ext uri="{FF2B5EF4-FFF2-40B4-BE49-F238E27FC236}">
                  <a16:creationId xmlns:a16="http://schemas.microsoft.com/office/drawing/2014/main" id="{226BB68F-9375-E38C-15D4-8FE1B390F83E}"/>
                </a:ext>
              </a:extLst>
            </p:cNvPr>
            <p:cNvSpPr/>
            <p:nvPr/>
          </p:nvSpPr>
          <p:spPr>
            <a:xfrm>
              <a:off x="4439900" y="1190325"/>
              <a:ext cx="21575" cy="21575"/>
            </a:xfrm>
            <a:custGeom>
              <a:avLst/>
              <a:gdLst/>
              <a:ahLst/>
              <a:cxnLst/>
              <a:rect l="l" t="t" r="r" b="b"/>
              <a:pathLst>
                <a:path w="863" h="863" extrusionOk="0">
                  <a:moveTo>
                    <a:pt x="0" y="1"/>
                  </a:moveTo>
                  <a:lnTo>
                    <a:pt x="0" y="863"/>
                  </a:lnTo>
                  <a:lnTo>
                    <a:pt x="863" y="863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297;p17">
              <a:extLst>
                <a:ext uri="{FF2B5EF4-FFF2-40B4-BE49-F238E27FC236}">
                  <a16:creationId xmlns:a16="http://schemas.microsoft.com/office/drawing/2014/main" id="{049887C5-F6B9-93F1-4104-2CBBCFDE7172}"/>
                </a:ext>
              </a:extLst>
            </p:cNvPr>
            <p:cNvSpPr/>
            <p:nvPr/>
          </p:nvSpPr>
          <p:spPr>
            <a:xfrm>
              <a:off x="4243175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298;p17">
              <a:extLst>
                <a:ext uri="{FF2B5EF4-FFF2-40B4-BE49-F238E27FC236}">
                  <a16:creationId xmlns:a16="http://schemas.microsoft.com/office/drawing/2014/main" id="{16A5DFA0-6E41-DB2A-8A76-A0F130832B46}"/>
                </a:ext>
              </a:extLst>
            </p:cNvPr>
            <p:cNvSpPr/>
            <p:nvPr/>
          </p:nvSpPr>
          <p:spPr>
            <a:xfrm>
              <a:off x="4265125" y="121187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63" y="87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299;p17">
              <a:extLst>
                <a:ext uri="{FF2B5EF4-FFF2-40B4-BE49-F238E27FC236}">
                  <a16:creationId xmlns:a16="http://schemas.microsoft.com/office/drawing/2014/main" id="{20FAACF1-0A20-8FEC-1636-9B57257DAD7A}"/>
                </a:ext>
              </a:extLst>
            </p:cNvPr>
            <p:cNvSpPr/>
            <p:nvPr/>
          </p:nvSpPr>
          <p:spPr>
            <a:xfrm>
              <a:off x="4286675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300;p17">
              <a:extLst>
                <a:ext uri="{FF2B5EF4-FFF2-40B4-BE49-F238E27FC236}">
                  <a16:creationId xmlns:a16="http://schemas.microsoft.com/office/drawing/2014/main" id="{8F12BAD1-3727-2508-89EF-B1E1B4C02B58}"/>
                </a:ext>
              </a:extLst>
            </p:cNvPr>
            <p:cNvSpPr/>
            <p:nvPr/>
          </p:nvSpPr>
          <p:spPr>
            <a:xfrm>
              <a:off x="4308625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301;p17">
              <a:extLst>
                <a:ext uri="{FF2B5EF4-FFF2-40B4-BE49-F238E27FC236}">
                  <a16:creationId xmlns:a16="http://schemas.microsoft.com/office/drawing/2014/main" id="{7CE148BF-88AC-F386-5705-67942093ED27}"/>
                </a:ext>
              </a:extLst>
            </p:cNvPr>
            <p:cNvSpPr/>
            <p:nvPr/>
          </p:nvSpPr>
          <p:spPr>
            <a:xfrm>
              <a:off x="4330575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302;p17">
              <a:extLst>
                <a:ext uri="{FF2B5EF4-FFF2-40B4-BE49-F238E27FC236}">
                  <a16:creationId xmlns:a16="http://schemas.microsoft.com/office/drawing/2014/main" id="{50A4112E-E149-29C7-89EF-8F2D2A780EDC}"/>
                </a:ext>
              </a:extLst>
            </p:cNvPr>
            <p:cNvSpPr/>
            <p:nvPr/>
          </p:nvSpPr>
          <p:spPr>
            <a:xfrm>
              <a:off x="4352525" y="121187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1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303;p17">
              <a:extLst>
                <a:ext uri="{FF2B5EF4-FFF2-40B4-BE49-F238E27FC236}">
                  <a16:creationId xmlns:a16="http://schemas.microsoft.com/office/drawing/2014/main" id="{D9573473-E56F-8BB2-9FC7-40E33DEFE327}"/>
                </a:ext>
              </a:extLst>
            </p:cNvPr>
            <p:cNvSpPr/>
            <p:nvPr/>
          </p:nvSpPr>
          <p:spPr>
            <a:xfrm>
              <a:off x="4374075" y="1211875"/>
              <a:ext cx="21950" cy="21975"/>
            </a:xfrm>
            <a:custGeom>
              <a:avLst/>
              <a:gdLst/>
              <a:ahLst/>
              <a:cxnLst/>
              <a:rect l="l" t="t" r="r" b="b"/>
              <a:pathLst>
                <a:path w="878" h="879" extrusionOk="0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304;p17">
              <a:extLst>
                <a:ext uri="{FF2B5EF4-FFF2-40B4-BE49-F238E27FC236}">
                  <a16:creationId xmlns:a16="http://schemas.microsoft.com/office/drawing/2014/main" id="{F2BCEE29-5814-D8E9-DF6A-E4D0D3F86DC1}"/>
                </a:ext>
              </a:extLst>
            </p:cNvPr>
            <p:cNvSpPr/>
            <p:nvPr/>
          </p:nvSpPr>
          <p:spPr>
            <a:xfrm>
              <a:off x="4396000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305;p17">
              <a:extLst>
                <a:ext uri="{FF2B5EF4-FFF2-40B4-BE49-F238E27FC236}">
                  <a16:creationId xmlns:a16="http://schemas.microsoft.com/office/drawing/2014/main" id="{BBBA9FA5-5674-FBC1-B330-CC86FF320594}"/>
                </a:ext>
              </a:extLst>
            </p:cNvPr>
            <p:cNvSpPr/>
            <p:nvPr/>
          </p:nvSpPr>
          <p:spPr>
            <a:xfrm>
              <a:off x="4417950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306;p17">
              <a:extLst>
                <a:ext uri="{FF2B5EF4-FFF2-40B4-BE49-F238E27FC236}">
                  <a16:creationId xmlns:a16="http://schemas.microsoft.com/office/drawing/2014/main" id="{0CE417A5-CD5B-3169-4B2D-4D090C16538C}"/>
                </a:ext>
              </a:extLst>
            </p:cNvPr>
            <p:cNvSpPr/>
            <p:nvPr/>
          </p:nvSpPr>
          <p:spPr>
            <a:xfrm>
              <a:off x="4439900" y="121187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1"/>
                  </a:moveTo>
                  <a:lnTo>
                    <a:pt x="0" y="878"/>
                  </a:lnTo>
                  <a:lnTo>
                    <a:pt x="863" y="87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307;p17">
              <a:extLst>
                <a:ext uri="{FF2B5EF4-FFF2-40B4-BE49-F238E27FC236}">
                  <a16:creationId xmlns:a16="http://schemas.microsoft.com/office/drawing/2014/main" id="{4361DA81-BE6F-A3C6-6EE6-7A6D70745477}"/>
                </a:ext>
              </a:extLst>
            </p:cNvPr>
            <p:cNvSpPr/>
            <p:nvPr/>
          </p:nvSpPr>
          <p:spPr>
            <a:xfrm>
              <a:off x="4243175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308;p17">
              <a:extLst>
                <a:ext uri="{FF2B5EF4-FFF2-40B4-BE49-F238E27FC236}">
                  <a16:creationId xmlns:a16="http://schemas.microsoft.com/office/drawing/2014/main" id="{1E307B7C-7CF8-B3BD-C628-9FAA09F7B4B5}"/>
                </a:ext>
              </a:extLst>
            </p:cNvPr>
            <p:cNvSpPr/>
            <p:nvPr/>
          </p:nvSpPr>
          <p:spPr>
            <a:xfrm>
              <a:off x="4265125" y="123382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63" y="878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309;p17">
              <a:extLst>
                <a:ext uri="{FF2B5EF4-FFF2-40B4-BE49-F238E27FC236}">
                  <a16:creationId xmlns:a16="http://schemas.microsoft.com/office/drawing/2014/main" id="{727F75F9-BF19-4BC2-5931-D4340D87CF48}"/>
                </a:ext>
              </a:extLst>
            </p:cNvPr>
            <p:cNvSpPr/>
            <p:nvPr/>
          </p:nvSpPr>
          <p:spPr>
            <a:xfrm>
              <a:off x="4286675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310;p17">
              <a:extLst>
                <a:ext uri="{FF2B5EF4-FFF2-40B4-BE49-F238E27FC236}">
                  <a16:creationId xmlns:a16="http://schemas.microsoft.com/office/drawing/2014/main" id="{893A6659-53EE-60C5-0F7A-338F16538A67}"/>
                </a:ext>
              </a:extLst>
            </p:cNvPr>
            <p:cNvSpPr/>
            <p:nvPr/>
          </p:nvSpPr>
          <p:spPr>
            <a:xfrm>
              <a:off x="4308625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311;p17">
              <a:extLst>
                <a:ext uri="{FF2B5EF4-FFF2-40B4-BE49-F238E27FC236}">
                  <a16:creationId xmlns:a16="http://schemas.microsoft.com/office/drawing/2014/main" id="{32AE37DB-9B5C-0CF9-14EB-A46D724DC820}"/>
                </a:ext>
              </a:extLst>
            </p:cNvPr>
            <p:cNvSpPr/>
            <p:nvPr/>
          </p:nvSpPr>
          <p:spPr>
            <a:xfrm>
              <a:off x="4330575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312;p17">
              <a:extLst>
                <a:ext uri="{FF2B5EF4-FFF2-40B4-BE49-F238E27FC236}">
                  <a16:creationId xmlns:a16="http://schemas.microsoft.com/office/drawing/2014/main" id="{DB87267B-F352-DA02-543C-CE5B98F64D6D}"/>
                </a:ext>
              </a:extLst>
            </p:cNvPr>
            <p:cNvSpPr/>
            <p:nvPr/>
          </p:nvSpPr>
          <p:spPr>
            <a:xfrm>
              <a:off x="4352525" y="123382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313;p17">
              <a:extLst>
                <a:ext uri="{FF2B5EF4-FFF2-40B4-BE49-F238E27FC236}">
                  <a16:creationId xmlns:a16="http://schemas.microsoft.com/office/drawing/2014/main" id="{A976DECE-828E-2971-6127-9900ACDB4990}"/>
                </a:ext>
              </a:extLst>
            </p:cNvPr>
            <p:cNvSpPr/>
            <p:nvPr/>
          </p:nvSpPr>
          <p:spPr>
            <a:xfrm>
              <a:off x="4374075" y="1233825"/>
              <a:ext cx="21950" cy="21975"/>
            </a:xfrm>
            <a:custGeom>
              <a:avLst/>
              <a:gdLst/>
              <a:ahLst/>
              <a:cxnLst/>
              <a:rect l="l" t="t" r="r" b="b"/>
              <a:pathLst>
                <a:path w="878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314;p17">
              <a:extLst>
                <a:ext uri="{FF2B5EF4-FFF2-40B4-BE49-F238E27FC236}">
                  <a16:creationId xmlns:a16="http://schemas.microsoft.com/office/drawing/2014/main" id="{E475D8E1-7936-B157-2B47-17216DE4F2CB}"/>
                </a:ext>
              </a:extLst>
            </p:cNvPr>
            <p:cNvSpPr/>
            <p:nvPr/>
          </p:nvSpPr>
          <p:spPr>
            <a:xfrm>
              <a:off x="4396000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315;p17">
              <a:extLst>
                <a:ext uri="{FF2B5EF4-FFF2-40B4-BE49-F238E27FC236}">
                  <a16:creationId xmlns:a16="http://schemas.microsoft.com/office/drawing/2014/main" id="{D2522C35-ED5B-4E4C-751C-D4E0C175BEE4}"/>
                </a:ext>
              </a:extLst>
            </p:cNvPr>
            <p:cNvSpPr/>
            <p:nvPr/>
          </p:nvSpPr>
          <p:spPr>
            <a:xfrm>
              <a:off x="4417950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316;p17">
              <a:extLst>
                <a:ext uri="{FF2B5EF4-FFF2-40B4-BE49-F238E27FC236}">
                  <a16:creationId xmlns:a16="http://schemas.microsoft.com/office/drawing/2014/main" id="{EDF26170-F66C-03E1-5CEF-947DF6B8F94F}"/>
                </a:ext>
              </a:extLst>
            </p:cNvPr>
            <p:cNvSpPr/>
            <p:nvPr/>
          </p:nvSpPr>
          <p:spPr>
            <a:xfrm>
              <a:off x="4439900" y="123382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63" y="878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317;p17">
              <a:extLst>
                <a:ext uri="{FF2B5EF4-FFF2-40B4-BE49-F238E27FC236}">
                  <a16:creationId xmlns:a16="http://schemas.microsoft.com/office/drawing/2014/main" id="{E9DE3D59-3D33-4C2F-7215-FE8784B5F153}"/>
                </a:ext>
              </a:extLst>
            </p:cNvPr>
            <p:cNvSpPr/>
            <p:nvPr/>
          </p:nvSpPr>
          <p:spPr>
            <a:xfrm>
              <a:off x="4461450" y="11683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9"/>
                  </a:lnTo>
                  <a:lnTo>
                    <a:pt x="878" y="879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318;p17">
              <a:extLst>
                <a:ext uri="{FF2B5EF4-FFF2-40B4-BE49-F238E27FC236}">
                  <a16:creationId xmlns:a16="http://schemas.microsoft.com/office/drawing/2014/main" id="{615C0922-6B97-E35D-42A0-F5A7C6000DED}"/>
                </a:ext>
              </a:extLst>
            </p:cNvPr>
            <p:cNvSpPr/>
            <p:nvPr/>
          </p:nvSpPr>
          <p:spPr>
            <a:xfrm>
              <a:off x="4461450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319;p17">
              <a:extLst>
                <a:ext uri="{FF2B5EF4-FFF2-40B4-BE49-F238E27FC236}">
                  <a16:creationId xmlns:a16="http://schemas.microsoft.com/office/drawing/2014/main" id="{B2902C9C-7CB1-2E1B-2D48-296DBE3DD8D0}"/>
                </a:ext>
              </a:extLst>
            </p:cNvPr>
            <p:cNvSpPr/>
            <p:nvPr/>
          </p:nvSpPr>
          <p:spPr>
            <a:xfrm>
              <a:off x="4461450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320;p17">
              <a:extLst>
                <a:ext uri="{FF2B5EF4-FFF2-40B4-BE49-F238E27FC236}">
                  <a16:creationId xmlns:a16="http://schemas.microsoft.com/office/drawing/2014/main" id="{79CC58AF-FC19-F90A-5478-CA07A424C585}"/>
                </a:ext>
              </a:extLst>
            </p:cNvPr>
            <p:cNvSpPr/>
            <p:nvPr/>
          </p:nvSpPr>
          <p:spPr>
            <a:xfrm>
              <a:off x="4461450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446;p2">
            <a:extLst>
              <a:ext uri="{FF2B5EF4-FFF2-40B4-BE49-F238E27FC236}">
                <a16:creationId xmlns:a16="http://schemas.microsoft.com/office/drawing/2014/main" id="{916A4B95-ACEC-5441-5077-CFFAE63D24AF}"/>
              </a:ext>
            </a:extLst>
          </p:cNvPr>
          <p:cNvGrpSpPr/>
          <p:nvPr/>
        </p:nvGrpSpPr>
        <p:grpSpPr>
          <a:xfrm>
            <a:off x="8396904" y="3556162"/>
            <a:ext cx="117807" cy="573618"/>
            <a:chOff x="662309" y="584556"/>
            <a:chExt cx="176630" cy="523940"/>
          </a:xfrm>
        </p:grpSpPr>
        <p:sp>
          <p:nvSpPr>
            <p:cNvPr id="184" name="Google Shape;447;p2">
              <a:extLst>
                <a:ext uri="{FF2B5EF4-FFF2-40B4-BE49-F238E27FC236}">
                  <a16:creationId xmlns:a16="http://schemas.microsoft.com/office/drawing/2014/main" id="{46EB8418-E104-78AD-7E43-B8EEDF2C9BC0}"/>
                </a:ext>
              </a:extLst>
            </p:cNvPr>
            <p:cNvSpPr/>
            <p:nvPr/>
          </p:nvSpPr>
          <p:spPr>
            <a:xfrm>
              <a:off x="66230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451;p2">
              <a:extLst>
                <a:ext uri="{FF2B5EF4-FFF2-40B4-BE49-F238E27FC236}">
                  <a16:creationId xmlns:a16="http://schemas.microsoft.com/office/drawing/2014/main" id="{E60B724D-F844-148D-7DD7-D1BBB1BDEDE8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56;p2">
              <a:extLst>
                <a:ext uri="{FF2B5EF4-FFF2-40B4-BE49-F238E27FC236}">
                  <a16:creationId xmlns:a16="http://schemas.microsoft.com/office/drawing/2014/main" id="{AA542621-7A4C-527F-5DA8-DBCB973B40D2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446;p2">
            <a:extLst>
              <a:ext uri="{FF2B5EF4-FFF2-40B4-BE49-F238E27FC236}">
                <a16:creationId xmlns:a16="http://schemas.microsoft.com/office/drawing/2014/main" id="{21092189-6423-2B7E-DC56-A8B45AF78569}"/>
              </a:ext>
            </a:extLst>
          </p:cNvPr>
          <p:cNvGrpSpPr/>
          <p:nvPr/>
        </p:nvGrpSpPr>
        <p:grpSpPr>
          <a:xfrm>
            <a:off x="8621083" y="3334641"/>
            <a:ext cx="117807" cy="573618"/>
            <a:chOff x="662309" y="584556"/>
            <a:chExt cx="176630" cy="523940"/>
          </a:xfrm>
        </p:grpSpPr>
        <p:sp>
          <p:nvSpPr>
            <p:cNvPr id="188" name="Google Shape;447;p2">
              <a:extLst>
                <a:ext uri="{FF2B5EF4-FFF2-40B4-BE49-F238E27FC236}">
                  <a16:creationId xmlns:a16="http://schemas.microsoft.com/office/drawing/2014/main" id="{4B9844D0-F449-9737-353C-1B7DB351D4C4}"/>
                </a:ext>
              </a:extLst>
            </p:cNvPr>
            <p:cNvSpPr/>
            <p:nvPr/>
          </p:nvSpPr>
          <p:spPr>
            <a:xfrm>
              <a:off x="66230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451;p2">
              <a:extLst>
                <a:ext uri="{FF2B5EF4-FFF2-40B4-BE49-F238E27FC236}">
                  <a16:creationId xmlns:a16="http://schemas.microsoft.com/office/drawing/2014/main" id="{76ED1425-EFA9-2AA9-5677-CF06C6BACCE1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56;p2">
              <a:extLst>
                <a:ext uri="{FF2B5EF4-FFF2-40B4-BE49-F238E27FC236}">
                  <a16:creationId xmlns:a16="http://schemas.microsoft.com/office/drawing/2014/main" id="{B9CCBEB8-EB65-984C-46D2-8E96D56B1411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446;p2">
            <a:extLst>
              <a:ext uri="{FF2B5EF4-FFF2-40B4-BE49-F238E27FC236}">
                <a16:creationId xmlns:a16="http://schemas.microsoft.com/office/drawing/2014/main" id="{C489771E-F2DC-61EB-8371-8CC3CE77E46A}"/>
              </a:ext>
            </a:extLst>
          </p:cNvPr>
          <p:cNvGrpSpPr/>
          <p:nvPr/>
        </p:nvGrpSpPr>
        <p:grpSpPr>
          <a:xfrm>
            <a:off x="8862262" y="3741495"/>
            <a:ext cx="117807" cy="573618"/>
            <a:chOff x="662309" y="584556"/>
            <a:chExt cx="176630" cy="523940"/>
          </a:xfrm>
        </p:grpSpPr>
        <p:sp>
          <p:nvSpPr>
            <p:cNvPr id="192" name="Google Shape;447;p2">
              <a:extLst>
                <a:ext uri="{FF2B5EF4-FFF2-40B4-BE49-F238E27FC236}">
                  <a16:creationId xmlns:a16="http://schemas.microsoft.com/office/drawing/2014/main" id="{B74AC482-67FA-A859-8160-3981AE00C35A}"/>
                </a:ext>
              </a:extLst>
            </p:cNvPr>
            <p:cNvSpPr/>
            <p:nvPr/>
          </p:nvSpPr>
          <p:spPr>
            <a:xfrm>
              <a:off x="66230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451;p2">
              <a:extLst>
                <a:ext uri="{FF2B5EF4-FFF2-40B4-BE49-F238E27FC236}">
                  <a16:creationId xmlns:a16="http://schemas.microsoft.com/office/drawing/2014/main" id="{DA1CED9F-7CBE-12BE-97F7-090CB7E99F23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56;p2">
              <a:extLst>
                <a:ext uri="{FF2B5EF4-FFF2-40B4-BE49-F238E27FC236}">
                  <a16:creationId xmlns:a16="http://schemas.microsoft.com/office/drawing/2014/main" id="{76065B8A-9441-1E7E-3FD0-4A09F186EE7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675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dirty="0">
                <a:latin typeface="Cubic 11" pitchFamily="2" charset="-128"/>
                <a:ea typeface="Cubic 11" pitchFamily="2" charset="-128"/>
              </a:rPr>
              <a:t>Step 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8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E00539-712D-74FB-8FD1-7EA47E2C47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70" b="374"/>
          <a:stretch/>
        </p:blipFill>
        <p:spPr>
          <a:xfrm>
            <a:off x="2468880" y="1093450"/>
            <a:ext cx="4206239" cy="3699529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9BBA3D-F592-F1F4-34E3-75787E865BB6}"/>
              </a:ext>
            </a:extLst>
          </p:cNvPr>
          <p:cNvCxnSpPr>
            <a:cxnSpLocks/>
          </p:cNvCxnSpPr>
          <p:nvPr/>
        </p:nvCxnSpPr>
        <p:spPr>
          <a:xfrm flipH="1">
            <a:off x="5783580" y="1531620"/>
            <a:ext cx="76200" cy="121920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F56DB87-88DA-6812-A30A-6C238233F186}"/>
              </a:ext>
            </a:extLst>
          </p:cNvPr>
          <p:cNvCxnSpPr>
            <a:cxnSpLocks/>
          </p:cNvCxnSpPr>
          <p:nvPr/>
        </p:nvCxnSpPr>
        <p:spPr>
          <a:xfrm flipH="1">
            <a:off x="5669280" y="1615440"/>
            <a:ext cx="76200" cy="121920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801DB72A-0DCB-97F0-50D2-8BC096C3B4C7}"/>
              </a:ext>
            </a:extLst>
          </p:cNvPr>
          <p:cNvCxnSpPr>
            <a:cxnSpLocks/>
          </p:cNvCxnSpPr>
          <p:nvPr/>
        </p:nvCxnSpPr>
        <p:spPr>
          <a:xfrm flipH="1">
            <a:off x="5551170" y="1716394"/>
            <a:ext cx="76200" cy="121920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4CA9298-9D11-AC12-5864-32C9E3C7A59E}"/>
              </a:ext>
            </a:extLst>
          </p:cNvPr>
          <p:cNvCxnSpPr>
            <a:cxnSpLocks/>
          </p:cNvCxnSpPr>
          <p:nvPr/>
        </p:nvCxnSpPr>
        <p:spPr>
          <a:xfrm flipH="1">
            <a:off x="5442585" y="1800214"/>
            <a:ext cx="76200" cy="121920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EFD868D-8D5D-988E-0F6D-5846A837DFA9}"/>
              </a:ext>
            </a:extLst>
          </p:cNvPr>
          <p:cNvCxnSpPr>
            <a:cxnSpLocks/>
          </p:cNvCxnSpPr>
          <p:nvPr/>
        </p:nvCxnSpPr>
        <p:spPr>
          <a:xfrm flipH="1">
            <a:off x="5393056" y="1615440"/>
            <a:ext cx="49529" cy="101346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DDFF764C-B41A-13E8-7FC8-6AE045503655}"/>
              </a:ext>
            </a:extLst>
          </p:cNvPr>
          <p:cNvCxnSpPr>
            <a:cxnSpLocks/>
          </p:cNvCxnSpPr>
          <p:nvPr/>
        </p:nvCxnSpPr>
        <p:spPr>
          <a:xfrm flipH="1">
            <a:off x="5293998" y="1657350"/>
            <a:ext cx="49529" cy="101346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F14AD846-AC54-57F3-381E-9CF31A94A245}"/>
              </a:ext>
            </a:extLst>
          </p:cNvPr>
          <p:cNvCxnSpPr>
            <a:cxnSpLocks/>
          </p:cNvCxnSpPr>
          <p:nvPr/>
        </p:nvCxnSpPr>
        <p:spPr>
          <a:xfrm flipH="1">
            <a:off x="5194940" y="1615440"/>
            <a:ext cx="40002" cy="113538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14E731AA-6226-E372-C9E5-385C44697B98}"/>
              </a:ext>
            </a:extLst>
          </p:cNvPr>
          <p:cNvCxnSpPr>
            <a:cxnSpLocks/>
          </p:cNvCxnSpPr>
          <p:nvPr/>
        </p:nvCxnSpPr>
        <p:spPr>
          <a:xfrm flipH="1">
            <a:off x="5095882" y="1615440"/>
            <a:ext cx="32381" cy="121920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563A828-3C52-93E2-7E4F-4E0655D568F0}"/>
              </a:ext>
            </a:extLst>
          </p:cNvPr>
          <p:cNvCxnSpPr>
            <a:cxnSpLocks/>
          </p:cNvCxnSpPr>
          <p:nvPr/>
        </p:nvCxnSpPr>
        <p:spPr>
          <a:xfrm flipH="1">
            <a:off x="4997771" y="1052488"/>
            <a:ext cx="434340" cy="209570"/>
          </a:xfrm>
          <a:prstGeom prst="line">
            <a:avLst/>
          </a:prstGeom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0" name="Google Shape;446;p2">
            <a:extLst>
              <a:ext uri="{FF2B5EF4-FFF2-40B4-BE49-F238E27FC236}">
                <a16:creationId xmlns:a16="http://schemas.microsoft.com/office/drawing/2014/main" id="{DBBC0FD0-9748-B640-EAB2-5AD74682A432}"/>
              </a:ext>
            </a:extLst>
          </p:cNvPr>
          <p:cNvGrpSpPr/>
          <p:nvPr/>
        </p:nvGrpSpPr>
        <p:grpSpPr>
          <a:xfrm>
            <a:off x="7792415" y="2141220"/>
            <a:ext cx="1049633" cy="523940"/>
            <a:chOff x="138482" y="584556"/>
            <a:chExt cx="1049633" cy="523940"/>
          </a:xfrm>
        </p:grpSpPr>
        <p:sp>
          <p:nvSpPr>
            <p:cNvPr id="31" name="Google Shape;447;p2">
              <a:extLst>
                <a:ext uri="{FF2B5EF4-FFF2-40B4-BE49-F238E27FC236}">
                  <a16:creationId xmlns:a16="http://schemas.microsoft.com/office/drawing/2014/main" id="{20F950BB-BF58-BA26-1F99-0378EC2548F6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48;p2">
              <a:extLst>
                <a:ext uri="{FF2B5EF4-FFF2-40B4-BE49-F238E27FC236}">
                  <a16:creationId xmlns:a16="http://schemas.microsoft.com/office/drawing/2014/main" id="{B4913B76-6584-3FE4-26A9-74B4AC88C4A7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49;p2">
              <a:extLst>
                <a:ext uri="{FF2B5EF4-FFF2-40B4-BE49-F238E27FC236}">
                  <a16:creationId xmlns:a16="http://schemas.microsoft.com/office/drawing/2014/main" id="{EC98FF5C-BDB0-796A-0E74-98C7E0C30369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0;p2">
              <a:extLst>
                <a:ext uri="{FF2B5EF4-FFF2-40B4-BE49-F238E27FC236}">
                  <a16:creationId xmlns:a16="http://schemas.microsoft.com/office/drawing/2014/main" id="{F4E786BE-BA80-1829-B951-882C9BCF1986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1;p2">
              <a:extLst>
                <a:ext uri="{FF2B5EF4-FFF2-40B4-BE49-F238E27FC236}">
                  <a16:creationId xmlns:a16="http://schemas.microsoft.com/office/drawing/2014/main" id="{BFCF3028-C9F4-E9BE-5B5C-F7E1B04658F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2;p2">
              <a:extLst>
                <a:ext uri="{FF2B5EF4-FFF2-40B4-BE49-F238E27FC236}">
                  <a16:creationId xmlns:a16="http://schemas.microsoft.com/office/drawing/2014/main" id="{31094FAF-9F3A-0C65-F5CC-A0A8D166D6C1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3;p2">
              <a:extLst>
                <a:ext uri="{FF2B5EF4-FFF2-40B4-BE49-F238E27FC236}">
                  <a16:creationId xmlns:a16="http://schemas.microsoft.com/office/drawing/2014/main" id="{335A0FA1-6B65-8D51-81C2-53B6D05E183F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4;p2">
              <a:extLst>
                <a:ext uri="{FF2B5EF4-FFF2-40B4-BE49-F238E27FC236}">
                  <a16:creationId xmlns:a16="http://schemas.microsoft.com/office/drawing/2014/main" id="{2C4E1650-EFE4-D8CF-A543-BFD1CB4301B9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5;p2">
              <a:extLst>
                <a:ext uri="{FF2B5EF4-FFF2-40B4-BE49-F238E27FC236}">
                  <a16:creationId xmlns:a16="http://schemas.microsoft.com/office/drawing/2014/main" id="{ADEF7229-2A56-34AE-DAC7-196F7E5A9009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6;p2">
              <a:extLst>
                <a:ext uri="{FF2B5EF4-FFF2-40B4-BE49-F238E27FC236}">
                  <a16:creationId xmlns:a16="http://schemas.microsoft.com/office/drawing/2014/main" id="{6CF2142B-1B40-1146-E776-AE9A08227C44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7;p2">
              <a:extLst>
                <a:ext uri="{FF2B5EF4-FFF2-40B4-BE49-F238E27FC236}">
                  <a16:creationId xmlns:a16="http://schemas.microsoft.com/office/drawing/2014/main" id="{0BA06A2A-7FFB-17EB-CCCC-AABB5DFF88EB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8;p2">
              <a:extLst>
                <a:ext uri="{FF2B5EF4-FFF2-40B4-BE49-F238E27FC236}">
                  <a16:creationId xmlns:a16="http://schemas.microsoft.com/office/drawing/2014/main" id="{1495E837-F8B4-CAED-877A-C0F40A0E1BC8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9;p2">
              <a:extLst>
                <a:ext uri="{FF2B5EF4-FFF2-40B4-BE49-F238E27FC236}">
                  <a16:creationId xmlns:a16="http://schemas.microsoft.com/office/drawing/2014/main" id="{B8C497EA-E8EC-6B27-F8C3-2AED6758C1E4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60;p2">
              <a:extLst>
                <a:ext uri="{FF2B5EF4-FFF2-40B4-BE49-F238E27FC236}">
                  <a16:creationId xmlns:a16="http://schemas.microsoft.com/office/drawing/2014/main" id="{7A60BD79-2CC4-5CB2-BD3C-DFA5F629197C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61;p2">
              <a:extLst>
                <a:ext uri="{FF2B5EF4-FFF2-40B4-BE49-F238E27FC236}">
                  <a16:creationId xmlns:a16="http://schemas.microsoft.com/office/drawing/2014/main" id="{190637EA-F103-BF92-1FFF-7ED5FA2CD9A5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46;p2">
            <a:extLst>
              <a:ext uri="{FF2B5EF4-FFF2-40B4-BE49-F238E27FC236}">
                <a16:creationId xmlns:a16="http://schemas.microsoft.com/office/drawing/2014/main" id="{2EED4BB4-5E87-E082-44A2-36652A829EB2}"/>
              </a:ext>
            </a:extLst>
          </p:cNvPr>
          <p:cNvGrpSpPr/>
          <p:nvPr/>
        </p:nvGrpSpPr>
        <p:grpSpPr>
          <a:xfrm>
            <a:off x="603908" y="1602166"/>
            <a:ext cx="1049633" cy="523940"/>
            <a:chOff x="138482" y="584556"/>
            <a:chExt cx="1049633" cy="523940"/>
          </a:xfrm>
        </p:grpSpPr>
        <p:sp>
          <p:nvSpPr>
            <p:cNvPr id="47" name="Google Shape;447;p2">
              <a:extLst>
                <a:ext uri="{FF2B5EF4-FFF2-40B4-BE49-F238E27FC236}">
                  <a16:creationId xmlns:a16="http://schemas.microsoft.com/office/drawing/2014/main" id="{27BFDE4D-618C-20AB-DCA2-DF8D21E73DCF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48;p2">
              <a:extLst>
                <a:ext uri="{FF2B5EF4-FFF2-40B4-BE49-F238E27FC236}">
                  <a16:creationId xmlns:a16="http://schemas.microsoft.com/office/drawing/2014/main" id="{AB8CD20A-C65B-89A3-8048-DD6D81DF85A0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49;p2">
              <a:extLst>
                <a:ext uri="{FF2B5EF4-FFF2-40B4-BE49-F238E27FC236}">
                  <a16:creationId xmlns:a16="http://schemas.microsoft.com/office/drawing/2014/main" id="{66FEFDA3-87D0-F214-14D7-7C838A6364CB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0;p2">
              <a:extLst>
                <a:ext uri="{FF2B5EF4-FFF2-40B4-BE49-F238E27FC236}">
                  <a16:creationId xmlns:a16="http://schemas.microsoft.com/office/drawing/2014/main" id="{C48C9649-D9B6-A901-1B97-A2527E171B83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1;p2">
              <a:extLst>
                <a:ext uri="{FF2B5EF4-FFF2-40B4-BE49-F238E27FC236}">
                  <a16:creationId xmlns:a16="http://schemas.microsoft.com/office/drawing/2014/main" id="{513192C0-78CC-8540-CB7A-87688B6ED2F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52;p2">
              <a:extLst>
                <a:ext uri="{FF2B5EF4-FFF2-40B4-BE49-F238E27FC236}">
                  <a16:creationId xmlns:a16="http://schemas.microsoft.com/office/drawing/2014/main" id="{D3CC39B0-4652-7E8A-A3E3-A450EBABC79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53;p2">
              <a:extLst>
                <a:ext uri="{FF2B5EF4-FFF2-40B4-BE49-F238E27FC236}">
                  <a16:creationId xmlns:a16="http://schemas.microsoft.com/office/drawing/2014/main" id="{0C587528-ECCB-B3F0-A526-B9442916B8F8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54;p2">
              <a:extLst>
                <a:ext uri="{FF2B5EF4-FFF2-40B4-BE49-F238E27FC236}">
                  <a16:creationId xmlns:a16="http://schemas.microsoft.com/office/drawing/2014/main" id="{6AC93CF9-30CC-6996-2411-102FCA824A25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55;p2">
              <a:extLst>
                <a:ext uri="{FF2B5EF4-FFF2-40B4-BE49-F238E27FC236}">
                  <a16:creationId xmlns:a16="http://schemas.microsoft.com/office/drawing/2014/main" id="{2572858F-A9AF-5C84-546A-998F7F2C7D1E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56;p2">
              <a:extLst>
                <a:ext uri="{FF2B5EF4-FFF2-40B4-BE49-F238E27FC236}">
                  <a16:creationId xmlns:a16="http://schemas.microsoft.com/office/drawing/2014/main" id="{11985C21-C21F-F8E0-E81D-610A4D9A0C9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57;p2">
              <a:extLst>
                <a:ext uri="{FF2B5EF4-FFF2-40B4-BE49-F238E27FC236}">
                  <a16:creationId xmlns:a16="http://schemas.microsoft.com/office/drawing/2014/main" id="{A936B885-B4B6-056D-B33E-34FF3A4AEBFF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58;p2">
              <a:extLst>
                <a:ext uri="{FF2B5EF4-FFF2-40B4-BE49-F238E27FC236}">
                  <a16:creationId xmlns:a16="http://schemas.microsoft.com/office/drawing/2014/main" id="{241E30CF-F2B3-FAE0-96B1-6374F330924B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59;p2">
              <a:extLst>
                <a:ext uri="{FF2B5EF4-FFF2-40B4-BE49-F238E27FC236}">
                  <a16:creationId xmlns:a16="http://schemas.microsoft.com/office/drawing/2014/main" id="{63DACAA3-A097-841F-D9E3-E2AD354A51C5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60;p2">
              <a:extLst>
                <a:ext uri="{FF2B5EF4-FFF2-40B4-BE49-F238E27FC236}">
                  <a16:creationId xmlns:a16="http://schemas.microsoft.com/office/drawing/2014/main" id="{9C5A5BA5-B669-14A2-A316-3E025EEF7D66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61;p2">
              <a:extLst>
                <a:ext uri="{FF2B5EF4-FFF2-40B4-BE49-F238E27FC236}">
                  <a16:creationId xmlns:a16="http://schemas.microsoft.com/office/drawing/2014/main" id="{7539EFB6-CA02-3252-B050-652AE286E03A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73651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dirty="0">
                <a:latin typeface="Cubic 11" pitchFamily="2" charset="-128"/>
                <a:ea typeface="Cubic 11" pitchFamily="2" charset="-128"/>
              </a:rPr>
              <a:t>Step 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8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E00539-712D-74FB-8FD1-7EA47E2C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50" b="2550"/>
          <a:stretch/>
        </p:blipFill>
        <p:spPr>
          <a:xfrm>
            <a:off x="1729741" y="1092588"/>
            <a:ext cx="5882640" cy="3768972"/>
          </a:xfrm>
          <a:prstGeom prst="rect">
            <a:avLst/>
          </a:prstGeom>
        </p:spPr>
      </p:pic>
      <p:grpSp>
        <p:nvGrpSpPr>
          <p:cNvPr id="5" name="Google Shape;446;p2">
            <a:extLst>
              <a:ext uri="{FF2B5EF4-FFF2-40B4-BE49-F238E27FC236}">
                <a16:creationId xmlns:a16="http://schemas.microsoft.com/office/drawing/2014/main" id="{6015DB72-A835-10B9-E185-F05F7A5718FC}"/>
              </a:ext>
            </a:extLst>
          </p:cNvPr>
          <p:cNvGrpSpPr/>
          <p:nvPr/>
        </p:nvGrpSpPr>
        <p:grpSpPr>
          <a:xfrm>
            <a:off x="6284667" y="830618"/>
            <a:ext cx="1049633" cy="523940"/>
            <a:chOff x="138482" y="584556"/>
            <a:chExt cx="1049633" cy="523940"/>
          </a:xfrm>
        </p:grpSpPr>
        <p:sp>
          <p:nvSpPr>
            <p:cNvPr id="6" name="Google Shape;447;p2">
              <a:extLst>
                <a:ext uri="{FF2B5EF4-FFF2-40B4-BE49-F238E27FC236}">
                  <a16:creationId xmlns:a16="http://schemas.microsoft.com/office/drawing/2014/main" id="{96852CA0-C54D-D0D8-6D0C-1FF09AC42634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8;p2">
              <a:extLst>
                <a:ext uri="{FF2B5EF4-FFF2-40B4-BE49-F238E27FC236}">
                  <a16:creationId xmlns:a16="http://schemas.microsoft.com/office/drawing/2014/main" id="{91C09636-C709-4BC3-5D8C-E3D31A1829D3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9;p2">
              <a:extLst>
                <a:ext uri="{FF2B5EF4-FFF2-40B4-BE49-F238E27FC236}">
                  <a16:creationId xmlns:a16="http://schemas.microsoft.com/office/drawing/2014/main" id="{3AC684A9-8071-F3B3-C285-4A317C0F9B6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0;p2">
              <a:extLst>
                <a:ext uri="{FF2B5EF4-FFF2-40B4-BE49-F238E27FC236}">
                  <a16:creationId xmlns:a16="http://schemas.microsoft.com/office/drawing/2014/main" id="{52094B77-F1ED-43C2-1F6C-28D3DF93B8CA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1;p2">
              <a:extLst>
                <a:ext uri="{FF2B5EF4-FFF2-40B4-BE49-F238E27FC236}">
                  <a16:creationId xmlns:a16="http://schemas.microsoft.com/office/drawing/2014/main" id="{09C08A71-52A2-C432-A456-195582D23F8A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2;p2">
              <a:extLst>
                <a:ext uri="{FF2B5EF4-FFF2-40B4-BE49-F238E27FC236}">
                  <a16:creationId xmlns:a16="http://schemas.microsoft.com/office/drawing/2014/main" id="{479E2C7E-4964-DFBC-AB52-20E24849E43A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3;p2">
              <a:extLst>
                <a:ext uri="{FF2B5EF4-FFF2-40B4-BE49-F238E27FC236}">
                  <a16:creationId xmlns:a16="http://schemas.microsoft.com/office/drawing/2014/main" id="{C6EAD370-387C-4E8F-8832-177306394514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4;p2">
              <a:extLst>
                <a:ext uri="{FF2B5EF4-FFF2-40B4-BE49-F238E27FC236}">
                  <a16:creationId xmlns:a16="http://schemas.microsoft.com/office/drawing/2014/main" id="{83982280-0D88-3A96-8E83-3A99030ED827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5;p2">
              <a:extLst>
                <a:ext uri="{FF2B5EF4-FFF2-40B4-BE49-F238E27FC236}">
                  <a16:creationId xmlns:a16="http://schemas.microsoft.com/office/drawing/2014/main" id="{18719ED6-C732-95DF-E3D9-13E5B1B60B76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6;p2">
              <a:extLst>
                <a:ext uri="{FF2B5EF4-FFF2-40B4-BE49-F238E27FC236}">
                  <a16:creationId xmlns:a16="http://schemas.microsoft.com/office/drawing/2014/main" id="{1BA3090A-9153-311E-D2DF-F331FB204DCB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7;p2">
              <a:extLst>
                <a:ext uri="{FF2B5EF4-FFF2-40B4-BE49-F238E27FC236}">
                  <a16:creationId xmlns:a16="http://schemas.microsoft.com/office/drawing/2014/main" id="{973BDBE4-1543-B637-7C42-C8832ABF89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8;p2">
              <a:extLst>
                <a:ext uri="{FF2B5EF4-FFF2-40B4-BE49-F238E27FC236}">
                  <a16:creationId xmlns:a16="http://schemas.microsoft.com/office/drawing/2014/main" id="{AA379EBC-DA80-040C-6215-EB7EE23A0BB7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9;p2">
              <a:extLst>
                <a:ext uri="{FF2B5EF4-FFF2-40B4-BE49-F238E27FC236}">
                  <a16:creationId xmlns:a16="http://schemas.microsoft.com/office/drawing/2014/main" id="{729A6B95-7614-DE94-6201-B4BEBB57679D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60;p2">
              <a:extLst>
                <a:ext uri="{FF2B5EF4-FFF2-40B4-BE49-F238E27FC236}">
                  <a16:creationId xmlns:a16="http://schemas.microsoft.com/office/drawing/2014/main" id="{78BE6175-A958-BED9-1915-5DDD04C4F660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61;p2">
              <a:extLst>
                <a:ext uri="{FF2B5EF4-FFF2-40B4-BE49-F238E27FC236}">
                  <a16:creationId xmlns:a16="http://schemas.microsoft.com/office/drawing/2014/main" id="{13312C21-D0E2-CF16-18C1-4E6E6A4B5CEE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446;p2">
            <a:extLst>
              <a:ext uri="{FF2B5EF4-FFF2-40B4-BE49-F238E27FC236}">
                <a16:creationId xmlns:a16="http://schemas.microsoft.com/office/drawing/2014/main" id="{5336CC23-5748-4388-FAA6-F56547E2AB26}"/>
              </a:ext>
            </a:extLst>
          </p:cNvPr>
          <p:cNvGrpSpPr/>
          <p:nvPr/>
        </p:nvGrpSpPr>
        <p:grpSpPr>
          <a:xfrm>
            <a:off x="385533" y="1873225"/>
            <a:ext cx="1049633" cy="523940"/>
            <a:chOff x="138482" y="584556"/>
            <a:chExt cx="1049633" cy="523940"/>
          </a:xfrm>
        </p:grpSpPr>
        <p:sp>
          <p:nvSpPr>
            <p:cNvPr id="27" name="Google Shape;447;p2">
              <a:extLst>
                <a:ext uri="{FF2B5EF4-FFF2-40B4-BE49-F238E27FC236}">
                  <a16:creationId xmlns:a16="http://schemas.microsoft.com/office/drawing/2014/main" id="{6D1FDB54-65EB-8B60-42EB-604559B9C87C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8;p2">
              <a:extLst>
                <a:ext uri="{FF2B5EF4-FFF2-40B4-BE49-F238E27FC236}">
                  <a16:creationId xmlns:a16="http://schemas.microsoft.com/office/drawing/2014/main" id="{450A4E3D-7EC1-E72B-2721-C2507B7A4DB0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49;p2">
              <a:extLst>
                <a:ext uri="{FF2B5EF4-FFF2-40B4-BE49-F238E27FC236}">
                  <a16:creationId xmlns:a16="http://schemas.microsoft.com/office/drawing/2014/main" id="{58D395AA-CA47-AF09-B4AC-72C842AC424C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0;p2">
              <a:extLst>
                <a:ext uri="{FF2B5EF4-FFF2-40B4-BE49-F238E27FC236}">
                  <a16:creationId xmlns:a16="http://schemas.microsoft.com/office/drawing/2014/main" id="{01A8A411-DD48-D050-B4FB-B61502A2753E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1;p2">
              <a:extLst>
                <a:ext uri="{FF2B5EF4-FFF2-40B4-BE49-F238E27FC236}">
                  <a16:creationId xmlns:a16="http://schemas.microsoft.com/office/drawing/2014/main" id="{5AB4A73B-5B0B-A94D-94AD-27FC21891BC5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2;p2">
              <a:extLst>
                <a:ext uri="{FF2B5EF4-FFF2-40B4-BE49-F238E27FC236}">
                  <a16:creationId xmlns:a16="http://schemas.microsoft.com/office/drawing/2014/main" id="{883E4D9E-ACD1-4C54-CD6F-969F386004B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3;p2">
              <a:extLst>
                <a:ext uri="{FF2B5EF4-FFF2-40B4-BE49-F238E27FC236}">
                  <a16:creationId xmlns:a16="http://schemas.microsoft.com/office/drawing/2014/main" id="{699D866E-7E4C-EC3D-2EB4-EB062C6E4A30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4;p2">
              <a:extLst>
                <a:ext uri="{FF2B5EF4-FFF2-40B4-BE49-F238E27FC236}">
                  <a16:creationId xmlns:a16="http://schemas.microsoft.com/office/drawing/2014/main" id="{B7FE9E0F-1366-2AC8-1D0D-F61FED657DF9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5;p2">
              <a:extLst>
                <a:ext uri="{FF2B5EF4-FFF2-40B4-BE49-F238E27FC236}">
                  <a16:creationId xmlns:a16="http://schemas.microsoft.com/office/drawing/2014/main" id="{56855226-5C91-77F4-EA1F-569ED99F0748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6;p2">
              <a:extLst>
                <a:ext uri="{FF2B5EF4-FFF2-40B4-BE49-F238E27FC236}">
                  <a16:creationId xmlns:a16="http://schemas.microsoft.com/office/drawing/2014/main" id="{D507595E-7A37-F208-1D7A-1E4C2ADC5BEC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7;p2">
              <a:extLst>
                <a:ext uri="{FF2B5EF4-FFF2-40B4-BE49-F238E27FC236}">
                  <a16:creationId xmlns:a16="http://schemas.microsoft.com/office/drawing/2014/main" id="{25FB2423-6382-04D2-2A68-054DEA36567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8;p2">
              <a:extLst>
                <a:ext uri="{FF2B5EF4-FFF2-40B4-BE49-F238E27FC236}">
                  <a16:creationId xmlns:a16="http://schemas.microsoft.com/office/drawing/2014/main" id="{EAE114F5-5958-AEF0-F9AB-9B816FFB23AD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9;p2">
              <a:extLst>
                <a:ext uri="{FF2B5EF4-FFF2-40B4-BE49-F238E27FC236}">
                  <a16:creationId xmlns:a16="http://schemas.microsoft.com/office/drawing/2014/main" id="{D418DC49-D464-427D-8831-6A919372B776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0;p2">
              <a:extLst>
                <a:ext uri="{FF2B5EF4-FFF2-40B4-BE49-F238E27FC236}">
                  <a16:creationId xmlns:a16="http://schemas.microsoft.com/office/drawing/2014/main" id="{6F0F5EFD-119B-3EBD-3450-279298483420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1;p2">
              <a:extLst>
                <a:ext uri="{FF2B5EF4-FFF2-40B4-BE49-F238E27FC236}">
                  <a16:creationId xmlns:a16="http://schemas.microsoft.com/office/drawing/2014/main" id="{87AA07DE-E229-3D05-F4CA-5C68A4B10C3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46;p2">
            <a:extLst>
              <a:ext uri="{FF2B5EF4-FFF2-40B4-BE49-F238E27FC236}">
                <a16:creationId xmlns:a16="http://schemas.microsoft.com/office/drawing/2014/main" id="{822D9D2B-2C7F-AECA-0DBE-264E19883821}"/>
              </a:ext>
            </a:extLst>
          </p:cNvPr>
          <p:cNvGrpSpPr/>
          <p:nvPr/>
        </p:nvGrpSpPr>
        <p:grpSpPr>
          <a:xfrm>
            <a:off x="7899183" y="2715104"/>
            <a:ext cx="1049633" cy="523940"/>
            <a:chOff x="138482" y="584556"/>
            <a:chExt cx="1049633" cy="523940"/>
          </a:xfrm>
        </p:grpSpPr>
        <p:sp>
          <p:nvSpPr>
            <p:cNvPr id="43" name="Google Shape;447;p2">
              <a:extLst>
                <a:ext uri="{FF2B5EF4-FFF2-40B4-BE49-F238E27FC236}">
                  <a16:creationId xmlns:a16="http://schemas.microsoft.com/office/drawing/2014/main" id="{6056A9B8-4E38-D544-C098-373F135D251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8;p2">
              <a:extLst>
                <a:ext uri="{FF2B5EF4-FFF2-40B4-BE49-F238E27FC236}">
                  <a16:creationId xmlns:a16="http://schemas.microsoft.com/office/drawing/2014/main" id="{4E7CADF1-1BE0-5484-FA9F-256D4E7EA2D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49;p2">
              <a:extLst>
                <a:ext uri="{FF2B5EF4-FFF2-40B4-BE49-F238E27FC236}">
                  <a16:creationId xmlns:a16="http://schemas.microsoft.com/office/drawing/2014/main" id="{7E2B112C-C426-2D7B-81F0-ABE6B1E15C93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0;p2">
              <a:extLst>
                <a:ext uri="{FF2B5EF4-FFF2-40B4-BE49-F238E27FC236}">
                  <a16:creationId xmlns:a16="http://schemas.microsoft.com/office/drawing/2014/main" id="{D4FD554D-E2EB-42FE-7DA7-7960F8F96B17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1;p2">
              <a:extLst>
                <a:ext uri="{FF2B5EF4-FFF2-40B4-BE49-F238E27FC236}">
                  <a16:creationId xmlns:a16="http://schemas.microsoft.com/office/drawing/2014/main" id="{4CF20F75-1551-5E70-18CD-66FDB404C0FA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2;p2">
              <a:extLst>
                <a:ext uri="{FF2B5EF4-FFF2-40B4-BE49-F238E27FC236}">
                  <a16:creationId xmlns:a16="http://schemas.microsoft.com/office/drawing/2014/main" id="{20E348C3-0705-F699-1B01-7F3B20BB824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3;p2">
              <a:extLst>
                <a:ext uri="{FF2B5EF4-FFF2-40B4-BE49-F238E27FC236}">
                  <a16:creationId xmlns:a16="http://schemas.microsoft.com/office/drawing/2014/main" id="{DC7601AF-CE61-80CB-F6A0-517B617CBD4D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4;p2">
              <a:extLst>
                <a:ext uri="{FF2B5EF4-FFF2-40B4-BE49-F238E27FC236}">
                  <a16:creationId xmlns:a16="http://schemas.microsoft.com/office/drawing/2014/main" id="{60D18502-B5AE-2529-0D87-9716CC6E66A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5;p2">
              <a:extLst>
                <a:ext uri="{FF2B5EF4-FFF2-40B4-BE49-F238E27FC236}">
                  <a16:creationId xmlns:a16="http://schemas.microsoft.com/office/drawing/2014/main" id="{B8B006A3-7C2F-9AFD-6F61-0B6180477C6D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56;p2">
              <a:extLst>
                <a:ext uri="{FF2B5EF4-FFF2-40B4-BE49-F238E27FC236}">
                  <a16:creationId xmlns:a16="http://schemas.microsoft.com/office/drawing/2014/main" id="{2E8C2CD9-E948-5AE9-5D02-C24792102EE6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57;p2">
              <a:extLst>
                <a:ext uri="{FF2B5EF4-FFF2-40B4-BE49-F238E27FC236}">
                  <a16:creationId xmlns:a16="http://schemas.microsoft.com/office/drawing/2014/main" id="{9826E6C5-1C20-44EA-1780-83788A5ED3B7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58;p2">
              <a:extLst>
                <a:ext uri="{FF2B5EF4-FFF2-40B4-BE49-F238E27FC236}">
                  <a16:creationId xmlns:a16="http://schemas.microsoft.com/office/drawing/2014/main" id="{4F503AA2-5A52-15CC-0499-53AF6AAD9808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59;p2">
              <a:extLst>
                <a:ext uri="{FF2B5EF4-FFF2-40B4-BE49-F238E27FC236}">
                  <a16:creationId xmlns:a16="http://schemas.microsoft.com/office/drawing/2014/main" id="{B2082FD3-397B-3EEE-0021-41A93144E279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60;p2">
              <a:extLst>
                <a:ext uri="{FF2B5EF4-FFF2-40B4-BE49-F238E27FC236}">
                  <a16:creationId xmlns:a16="http://schemas.microsoft.com/office/drawing/2014/main" id="{DBF54FA5-9ABB-63BC-6A59-81969654414C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61;p2">
              <a:extLst>
                <a:ext uri="{FF2B5EF4-FFF2-40B4-BE49-F238E27FC236}">
                  <a16:creationId xmlns:a16="http://schemas.microsoft.com/office/drawing/2014/main" id="{43263B0C-5813-A33B-A6E3-AA302F348A88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42375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dirty="0">
                <a:latin typeface="Cubic 11" pitchFamily="2" charset="-128"/>
                <a:ea typeface="Cubic 11" pitchFamily="2" charset="-128"/>
              </a:rPr>
              <a:t>Step 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9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E00539-712D-74FB-8FD1-7EA47E2C47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3" t="407" r="2149" b="1738"/>
          <a:stretch/>
        </p:blipFill>
        <p:spPr>
          <a:xfrm>
            <a:off x="2476499" y="1156918"/>
            <a:ext cx="3886201" cy="3643682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CA6C7A7A-647F-80F3-C66E-3D09B7E22B1C}"/>
              </a:ext>
            </a:extLst>
          </p:cNvPr>
          <p:cNvCxnSpPr>
            <a:cxnSpLocks/>
          </p:cNvCxnSpPr>
          <p:nvPr/>
        </p:nvCxnSpPr>
        <p:spPr>
          <a:xfrm>
            <a:off x="3756660" y="1844040"/>
            <a:ext cx="0" cy="24384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60A70C7-4DE6-2245-57DE-6EBFB305232A}"/>
              </a:ext>
            </a:extLst>
          </p:cNvPr>
          <p:cNvCxnSpPr>
            <a:cxnSpLocks/>
          </p:cNvCxnSpPr>
          <p:nvPr/>
        </p:nvCxnSpPr>
        <p:spPr>
          <a:xfrm>
            <a:off x="3528060" y="4038600"/>
            <a:ext cx="0" cy="49530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1CD6015-AA90-DB98-D129-9332F130866E}"/>
              </a:ext>
            </a:extLst>
          </p:cNvPr>
          <p:cNvCxnSpPr>
            <a:cxnSpLocks/>
          </p:cNvCxnSpPr>
          <p:nvPr/>
        </p:nvCxnSpPr>
        <p:spPr>
          <a:xfrm>
            <a:off x="5775960" y="1844040"/>
            <a:ext cx="0" cy="56388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67AD4466-3750-CDA1-018D-0FC373736079}"/>
              </a:ext>
            </a:extLst>
          </p:cNvPr>
          <p:cNvCxnSpPr>
            <a:cxnSpLocks/>
          </p:cNvCxnSpPr>
          <p:nvPr/>
        </p:nvCxnSpPr>
        <p:spPr>
          <a:xfrm>
            <a:off x="6012180" y="4038600"/>
            <a:ext cx="0" cy="49530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6" name="Google Shape;446;p2">
            <a:extLst>
              <a:ext uri="{FF2B5EF4-FFF2-40B4-BE49-F238E27FC236}">
                <a16:creationId xmlns:a16="http://schemas.microsoft.com/office/drawing/2014/main" id="{E728CA37-8AD7-4A26-40D5-8A14127A74DD}"/>
              </a:ext>
            </a:extLst>
          </p:cNvPr>
          <p:cNvGrpSpPr/>
          <p:nvPr/>
        </p:nvGrpSpPr>
        <p:grpSpPr>
          <a:xfrm>
            <a:off x="7642861" y="1463558"/>
            <a:ext cx="1049633" cy="523940"/>
            <a:chOff x="138482" y="584556"/>
            <a:chExt cx="1049633" cy="523940"/>
          </a:xfrm>
        </p:grpSpPr>
        <p:sp>
          <p:nvSpPr>
            <p:cNvPr id="17" name="Google Shape;447;p2">
              <a:extLst>
                <a:ext uri="{FF2B5EF4-FFF2-40B4-BE49-F238E27FC236}">
                  <a16:creationId xmlns:a16="http://schemas.microsoft.com/office/drawing/2014/main" id="{452ECB8E-A9D3-A507-97D1-80363BE7A375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8;p2">
              <a:extLst>
                <a:ext uri="{FF2B5EF4-FFF2-40B4-BE49-F238E27FC236}">
                  <a16:creationId xmlns:a16="http://schemas.microsoft.com/office/drawing/2014/main" id="{156CC1D5-85F8-D87C-AC31-43FDCB609251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9;p2">
              <a:extLst>
                <a:ext uri="{FF2B5EF4-FFF2-40B4-BE49-F238E27FC236}">
                  <a16:creationId xmlns:a16="http://schemas.microsoft.com/office/drawing/2014/main" id="{25A0DBBC-7800-FC61-C7C5-E0C71060127A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0;p2">
              <a:extLst>
                <a:ext uri="{FF2B5EF4-FFF2-40B4-BE49-F238E27FC236}">
                  <a16:creationId xmlns:a16="http://schemas.microsoft.com/office/drawing/2014/main" id="{C74E92AA-35CC-7150-83B0-B232126C4550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1;p2">
              <a:extLst>
                <a:ext uri="{FF2B5EF4-FFF2-40B4-BE49-F238E27FC236}">
                  <a16:creationId xmlns:a16="http://schemas.microsoft.com/office/drawing/2014/main" id="{F8FC44A8-E8AE-DA0D-2B03-168E86D07391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2;p2">
              <a:extLst>
                <a:ext uri="{FF2B5EF4-FFF2-40B4-BE49-F238E27FC236}">
                  <a16:creationId xmlns:a16="http://schemas.microsoft.com/office/drawing/2014/main" id="{59A7E02D-6E73-F4C9-B807-81592D0767EE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3;p2">
              <a:extLst>
                <a:ext uri="{FF2B5EF4-FFF2-40B4-BE49-F238E27FC236}">
                  <a16:creationId xmlns:a16="http://schemas.microsoft.com/office/drawing/2014/main" id="{B3229F7E-4099-1FD0-1BE4-AD90DEFC72C1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4;p2">
              <a:extLst>
                <a:ext uri="{FF2B5EF4-FFF2-40B4-BE49-F238E27FC236}">
                  <a16:creationId xmlns:a16="http://schemas.microsoft.com/office/drawing/2014/main" id="{095A72A1-0531-9784-0009-0D46FB36AB98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5;p2">
              <a:extLst>
                <a:ext uri="{FF2B5EF4-FFF2-40B4-BE49-F238E27FC236}">
                  <a16:creationId xmlns:a16="http://schemas.microsoft.com/office/drawing/2014/main" id="{0BE05C29-1B43-1C4E-B6CA-E34B6D3CEB4B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6;p2">
              <a:extLst>
                <a:ext uri="{FF2B5EF4-FFF2-40B4-BE49-F238E27FC236}">
                  <a16:creationId xmlns:a16="http://schemas.microsoft.com/office/drawing/2014/main" id="{4C6FE1B5-9237-0428-AAB1-983EA48D06F6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7;p2">
              <a:extLst>
                <a:ext uri="{FF2B5EF4-FFF2-40B4-BE49-F238E27FC236}">
                  <a16:creationId xmlns:a16="http://schemas.microsoft.com/office/drawing/2014/main" id="{7D7A6C88-A582-5716-1626-939638E0402E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8;p2">
              <a:extLst>
                <a:ext uri="{FF2B5EF4-FFF2-40B4-BE49-F238E27FC236}">
                  <a16:creationId xmlns:a16="http://schemas.microsoft.com/office/drawing/2014/main" id="{B4EA1D3F-34CC-31FF-D071-D49D6CD4805D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9;p2">
              <a:extLst>
                <a:ext uri="{FF2B5EF4-FFF2-40B4-BE49-F238E27FC236}">
                  <a16:creationId xmlns:a16="http://schemas.microsoft.com/office/drawing/2014/main" id="{8ED76733-1FB2-9779-AAD5-6E3A16FA54AB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60;p2">
              <a:extLst>
                <a:ext uri="{FF2B5EF4-FFF2-40B4-BE49-F238E27FC236}">
                  <a16:creationId xmlns:a16="http://schemas.microsoft.com/office/drawing/2014/main" id="{5E6E79B9-49CB-8EAC-ED93-911EEB0D6FEC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61;p2">
              <a:extLst>
                <a:ext uri="{FF2B5EF4-FFF2-40B4-BE49-F238E27FC236}">
                  <a16:creationId xmlns:a16="http://schemas.microsoft.com/office/drawing/2014/main" id="{23E6AF4B-1398-B3B1-D4C3-0986B49D463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446;p2">
            <a:extLst>
              <a:ext uri="{FF2B5EF4-FFF2-40B4-BE49-F238E27FC236}">
                <a16:creationId xmlns:a16="http://schemas.microsoft.com/office/drawing/2014/main" id="{448C4695-5597-802E-C606-542917AA3A52}"/>
              </a:ext>
            </a:extLst>
          </p:cNvPr>
          <p:cNvGrpSpPr/>
          <p:nvPr/>
        </p:nvGrpSpPr>
        <p:grpSpPr>
          <a:xfrm>
            <a:off x="712104" y="275304"/>
            <a:ext cx="1049633" cy="523940"/>
            <a:chOff x="138482" y="584556"/>
            <a:chExt cx="1049633" cy="523940"/>
          </a:xfrm>
        </p:grpSpPr>
        <p:sp>
          <p:nvSpPr>
            <p:cNvPr id="33" name="Google Shape;447;p2">
              <a:extLst>
                <a:ext uri="{FF2B5EF4-FFF2-40B4-BE49-F238E27FC236}">
                  <a16:creationId xmlns:a16="http://schemas.microsoft.com/office/drawing/2014/main" id="{44E326D7-D750-FE27-6AAC-B3E69E881421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48;p2">
              <a:extLst>
                <a:ext uri="{FF2B5EF4-FFF2-40B4-BE49-F238E27FC236}">
                  <a16:creationId xmlns:a16="http://schemas.microsoft.com/office/drawing/2014/main" id="{B1A1DF43-F481-2D63-D4BF-B6C28381FE02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49;p2">
              <a:extLst>
                <a:ext uri="{FF2B5EF4-FFF2-40B4-BE49-F238E27FC236}">
                  <a16:creationId xmlns:a16="http://schemas.microsoft.com/office/drawing/2014/main" id="{8812A6FA-738F-71ED-36C4-F365DDEDCB44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0;p2">
              <a:extLst>
                <a:ext uri="{FF2B5EF4-FFF2-40B4-BE49-F238E27FC236}">
                  <a16:creationId xmlns:a16="http://schemas.microsoft.com/office/drawing/2014/main" id="{E5685706-E91B-AC0B-D572-3323681D74B5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1;p2">
              <a:extLst>
                <a:ext uri="{FF2B5EF4-FFF2-40B4-BE49-F238E27FC236}">
                  <a16:creationId xmlns:a16="http://schemas.microsoft.com/office/drawing/2014/main" id="{9D8C941F-6DAF-AD48-44E3-D938419B8625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2;p2">
              <a:extLst>
                <a:ext uri="{FF2B5EF4-FFF2-40B4-BE49-F238E27FC236}">
                  <a16:creationId xmlns:a16="http://schemas.microsoft.com/office/drawing/2014/main" id="{8381235F-55E7-5687-A013-0553A746B8C3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3;p2">
              <a:extLst>
                <a:ext uri="{FF2B5EF4-FFF2-40B4-BE49-F238E27FC236}">
                  <a16:creationId xmlns:a16="http://schemas.microsoft.com/office/drawing/2014/main" id="{E683D544-6EC5-9C7B-D8E5-0F735ADF0914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4;p2">
              <a:extLst>
                <a:ext uri="{FF2B5EF4-FFF2-40B4-BE49-F238E27FC236}">
                  <a16:creationId xmlns:a16="http://schemas.microsoft.com/office/drawing/2014/main" id="{D8FC12D3-2A64-059D-3186-601836E113C4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5;p2">
              <a:extLst>
                <a:ext uri="{FF2B5EF4-FFF2-40B4-BE49-F238E27FC236}">
                  <a16:creationId xmlns:a16="http://schemas.microsoft.com/office/drawing/2014/main" id="{9C940667-C367-6016-EDCC-4FB161B3CF9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6;p2">
              <a:extLst>
                <a:ext uri="{FF2B5EF4-FFF2-40B4-BE49-F238E27FC236}">
                  <a16:creationId xmlns:a16="http://schemas.microsoft.com/office/drawing/2014/main" id="{9E416164-83E0-5D8A-B422-99A6E12C6096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7;p2">
              <a:extLst>
                <a:ext uri="{FF2B5EF4-FFF2-40B4-BE49-F238E27FC236}">
                  <a16:creationId xmlns:a16="http://schemas.microsoft.com/office/drawing/2014/main" id="{5B27EFF7-8DD3-E456-FE8A-B7A7107C7B0F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8;p2">
              <a:extLst>
                <a:ext uri="{FF2B5EF4-FFF2-40B4-BE49-F238E27FC236}">
                  <a16:creationId xmlns:a16="http://schemas.microsoft.com/office/drawing/2014/main" id="{2AFDD1DF-7DAF-110C-F7A8-E15678FDA4B3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9;p2">
              <a:extLst>
                <a:ext uri="{FF2B5EF4-FFF2-40B4-BE49-F238E27FC236}">
                  <a16:creationId xmlns:a16="http://schemas.microsoft.com/office/drawing/2014/main" id="{2ADE2A62-F4F3-2B87-857D-6F3B14ECF294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0;p2">
              <a:extLst>
                <a:ext uri="{FF2B5EF4-FFF2-40B4-BE49-F238E27FC236}">
                  <a16:creationId xmlns:a16="http://schemas.microsoft.com/office/drawing/2014/main" id="{1FBD7D71-E28A-94C5-6266-D29551A9B6D6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61;p2">
              <a:extLst>
                <a:ext uri="{FF2B5EF4-FFF2-40B4-BE49-F238E27FC236}">
                  <a16:creationId xmlns:a16="http://schemas.microsoft.com/office/drawing/2014/main" id="{27689C91-BA26-0F13-7DFB-F754CCDAEAE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46;p2">
            <a:extLst>
              <a:ext uri="{FF2B5EF4-FFF2-40B4-BE49-F238E27FC236}">
                <a16:creationId xmlns:a16="http://schemas.microsoft.com/office/drawing/2014/main" id="{3DDD2A75-793B-8A96-D9BE-025458AF3573}"/>
              </a:ext>
            </a:extLst>
          </p:cNvPr>
          <p:cNvGrpSpPr/>
          <p:nvPr/>
        </p:nvGrpSpPr>
        <p:grpSpPr>
          <a:xfrm>
            <a:off x="7510915" y="3856704"/>
            <a:ext cx="1049633" cy="523940"/>
            <a:chOff x="138482" y="584556"/>
            <a:chExt cx="1049633" cy="523940"/>
          </a:xfrm>
        </p:grpSpPr>
        <p:sp>
          <p:nvSpPr>
            <p:cNvPr id="49" name="Google Shape;447;p2">
              <a:extLst>
                <a:ext uri="{FF2B5EF4-FFF2-40B4-BE49-F238E27FC236}">
                  <a16:creationId xmlns:a16="http://schemas.microsoft.com/office/drawing/2014/main" id="{1204B700-089C-CAFF-82E5-603291689C6C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48;p2">
              <a:extLst>
                <a:ext uri="{FF2B5EF4-FFF2-40B4-BE49-F238E27FC236}">
                  <a16:creationId xmlns:a16="http://schemas.microsoft.com/office/drawing/2014/main" id="{758A416D-C3F4-E066-1778-7E4320F39275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49;p2">
              <a:extLst>
                <a:ext uri="{FF2B5EF4-FFF2-40B4-BE49-F238E27FC236}">
                  <a16:creationId xmlns:a16="http://schemas.microsoft.com/office/drawing/2014/main" id="{B5625FC3-DB5A-1658-138E-4A3702736466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50;p2">
              <a:extLst>
                <a:ext uri="{FF2B5EF4-FFF2-40B4-BE49-F238E27FC236}">
                  <a16:creationId xmlns:a16="http://schemas.microsoft.com/office/drawing/2014/main" id="{3CBB2DD2-CD69-2A3B-4EE6-213158A8BF6A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51;p2">
              <a:extLst>
                <a:ext uri="{FF2B5EF4-FFF2-40B4-BE49-F238E27FC236}">
                  <a16:creationId xmlns:a16="http://schemas.microsoft.com/office/drawing/2014/main" id="{3A4FA153-CC44-9D7D-5B36-CE4EE505D7EC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52;p2">
              <a:extLst>
                <a:ext uri="{FF2B5EF4-FFF2-40B4-BE49-F238E27FC236}">
                  <a16:creationId xmlns:a16="http://schemas.microsoft.com/office/drawing/2014/main" id="{928CFA2C-2673-7C7A-CB12-A8ED46E1B74A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53;p2">
              <a:extLst>
                <a:ext uri="{FF2B5EF4-FFF2-40B4-BE49-F238E27FC236}">
                  <a16:creationId xmlns:a16="http://schemas.microsoft.com/office/drawing/2014/main" id="{D1C74149-85F4-B342-AE34-6316DC7EE7C7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54;p2">
              <a:extLst>
                <a:ext uri="{FF2B5EF4-FFF2-40B4-BE49-F238E27FC236}">
                  <a16:creationId xmlns:a16="http://schemas.microsoft.com/office/drawing/2014/main" id="{EF20FDFC-44D4-1F0A-E90C-20A1EFECCD52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55;p2">
              <a:extLst>
                <a:ext uri="{FF2B5EF4-FFF2-40B4-BE49-F238E27FC236}">
                  <a16:creationId xmlns:a16="http://schemas.microsoft.com/office/drawing/2014/main" id="{C7D844AC-1ABC-4863-81E7-8226B2D55D15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56;p2">
              <a:extLst>
                <a:ext uri="{FF2B5EF4-FFF2-40B4-BE49-F238E27FC236}">
                  <a16:creationId xmlns:a16="http://schemas.microsoft.com/office/drawing/2014/main" id="{102E4DA8-6E37-15BE-8CCD-CA073B4443AA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57;p2">
              <a:extLst>
                <a:ext uri="{FF2B5EF4-FFF2-40B4-BE49-F238E27FC236}">
                  <a16:creationId xmlns:a16="http://schemas.microsoft.com/office/drawing/2014/main" id="{31162609-37E1-2D9B-05DC-26BA911D66F0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58;p2">
              <a:extLst>
                <a:ext uri="{FF2B5EF4-FFF2-40B4-BE49-F238E27FC236}">
                  <a16:creationId xmlns:a16="http://schemas.microsoft.com/office/drawing/2014/main" id="{9C8C4831-822A-94E3-0460-1272055A74FC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59;p2">
              <a:extLst>
                <a:ext uri="{FF2B5EF4-FFF2-40B4-BE49-F238E27FC236}">
                  <a16:creationId xmlns:a16="http://schemas.microsoft.com/office/drawing/2014/main" id="{5EF3C103-0EBD-73A8-1FBF-4A640F8E5265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60;p2">
              <a:extLst>
                <a:ext uri="{FF2B5EF4-FFF2-40B4-BE49-F238E27FC236}">
                  <a16:creationId xmlns:a16="http://schemas.microsoft.com/office/drawing/2014/main" id="{6BA82555-4F7F-C2E4-CF6D-5E018FBAC7E4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61;p2">
              <a:extLst>
                <a:ext uri="{FF2B5EF4-FFF2-40B4-BE49-F238E27FC236}">
                  <a16:creationId xmlns:a16="http://schemas.microsoft.com/office/drawing/2014/main" id="{5BE873E5-C980-647A-5257-97AD906D213B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15188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dirty="0">
                <a:latin typeface="Cubic 11" pitchFamily="2" charset="-128"/>
                <a:ea typeface="Cubic 11" pitchFamily="2" charset="-128"/>
              </a:rPr>
              <a:t>Step 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9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96A701-B20A-FEAF-77EC-ED04BC6A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183" y="1254082"/>
            <a:ext cx="3931417" cy="3538898"/>
          </a:xfrm>
          <a:prstGeom prst="rect">
            <a:avLst/>
          </a:prstGeom>
        </p:spPr>
      </p:pic>
      <p:grpSp>
        <p:nvGrpSpPr>
          <p:cNvPr id="6" name="Google Shape;446;p2">
            <a:extLst>
              <a:ext uri="{FF2B5EF4-FFF2-40B4-BE49-F238E27FC236}">
                <a16:creationId xmlns:a16="http://schemas.microsoft.com/office/drawing/2014/main" id="{740C7052-58BA-99DB-5302-3D602FD5789B}"/>
              </a:ext>
            </a:extLst>
          </p:cNvPr>
          <p:cNvGrpSpPr/>
          <p:nvPr/>
        </p:nvGrpSpPr>
        <p:grpSpPr>
          <a:xfrm>
            <a:off x="7846011" y="1017725"/>
            <a:ext cx="1049633" cy="523940"/>
            <a:chOff x="138482" y="584556"/>
            <a:chExt cx="1049633" cy="523940"/>
          </a:xfrm>
        </p:grpSpPr>
        <p:sp>
          <p:nvSpPr>
            <p:cNvPr id="7" name="Google Shape;447;p2">
              <a:extLst>
                <a:ext uri="{FF2B5EF4-FFF2-40B4-BE49-F238E27FC236}">
                  <a16:creationId xmlns:a16="http://schemas.microsoft.com/office/drawing/2014/main" id="{26B836B1-90D2-27FE-6160-5A3ED91409D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8;p2">
              <a:extLst>
                <a:ext uri="{FF2B5EF4-FFF2-40B4-BE49-F238E27FC236}">
                  <a16:creationId xmlns:a16="http://schemas.microsoft.com/office/drawing/2014/main" id="{3CBAFAC8-0CCD-6347-770C-9D454AA43616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9;p2">
              <a:extLst>
                <a:ext uri="{FF2B5EF4-FFF2-40B4-BE49-F238E27FC236}">
                  <a16:creationId xmlns:a16="http://schemas.microsoft.com/office/drawing/2014/main" id="{D4D0E83C-4ABE-2429-64C0-7454175BE525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0;p2">
              <a:extLst>
                <a:ext uri="{FF2B5EF4-FFF2-40B4-BE49-F238E27FC236}">
                  <a16:creationId xmlns:a16="http://schemas.microsoft.com/office/drawing/2014/main" id="{667E33EE-D8EB-7A66-F180-21E95A4C8A4C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1;p2">
              <a:extLst>
                <a:ext uri="{FF2B5EF4-FFF2-40B4-BE49-F238E27FC236}">
                  <a16:creationId xmlns:a16="http://schemas.microsoft.com/office/drawing/2014/main" id="{E2ACE5D3-E574-4EF7-2D0F-E04E3854245A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2;p2">
              <a:extLst>
                <a:ext uri="{FF2B5EF4-FFF2-40B4-BE49-F238E27FC236}">
                  <a16:creationId xmlns:a16="http://schemas.microsoft.com/office/drawing/2014/main" id="{59B49F96-E472-093F-D829-6C2DD43F34E0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3;p2">
              <a:extLst>
                <a:ext uri="{FF2B5EF4-FFF2-40B4-BE49-F238E27FC236}">
                  <a16:creationId xmlns:a16="http://schemas.microsoft.com/office/drawing/2014/main" id="{166A18F0-4D5E-EA36-4455-BC3B62F74B9A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4;p2">
              <a:extLst>
                <a:ext uri="{FF2B5EF4-FFF2-40B4-BE49-F238E27FC236}">
                  <a16:creationId xmlns:a16="http://schemas.microsoft.com/office/drawing/2014/main" id="{EEF99A0C-2BA1-4C47-E6FF-574B0A2FB571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5;p2">
              <a:extLst>
                <a:ext uri="{FF2B5EF4-FFF2-40B4-BE49-F238E27FC236}">
                  <a16:creationId xmlns:a16="http://schemas.microsoft.com/office/drawing/2014/main" id="{0A88DF8C-6D34-B845-3A91-7F7D7EFA5610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6;p2">
              <a:extLst>
                <a:ext uri="{FF2B5EF4-FFF2-40B4-BE49-F238E27FC236}">
                  <a16:creationId xmlns:a16="http://schemas.microsoft.com/office/drawing/2014/main" id="{41E3E477-5308-3E5F-ED7D-A55DB2ECFCDC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7;p2">
              <a:extLst>
                <a:ext uri="{FF2B5EF4-FFF2-40B4-BE49-F238E27FC236}">
                  <a16:creationId xmlns:a16="http://schemas.microsoft.com/office/drawing/2014/main" id="{A2A8117D-924B-AC8F-6DBC-5B742C3958BC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8;p2">
              <a:extLst>
                <a:ext uri="{FF2B5EF4-FFF2-40B4-BE49-F238E27FC236}">
                  <a16:creationId xmlns:a16="http://schemas.microsoft.com/office/drawing/2014/main" id="{C41F4BA7-D8DA-D266-4063-B1A6684C2EC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9;p2">
              <a:extLst>
                <a:ext uri="{FF2B5EF4-FFF2-40B4-BE49-F238E27FC236}">
                  <a16:creationId xmlns:a16="http://schemas.microsoft.com/office/drawing/2014/main" id="{9DF0F07B-8450-1B1A-2551-DE20B7062C61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0;p2">
              <a:extLst>
                <a:ext uri="{FF2B5EF4-FFF2-40B4-BE49-F238E27FC236}">
                  <a16:creationId xmlns:a16="http://schemas.microsoft.com/office/drawing/2014/main" id="{DD548E9B-C5C9-BB8E-7481-95516277DAAC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61;p2">
              <a:extLst>
                <a:ext uri="{FF2B5EF4-FFF2-40B4-BE49-F238E27FC236}">
                  <a16:creationId xmlns:a16="http://schemas.microsoft.com/office/drawing/2014/main" id="{34DEB707-E11C-061B-52D4-1D807D6FA956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446;p2">
            <a:extLst>
              <a:ext uri="{FF2B5EF4-FFF2-40B4-BE49-F238E27FC236}">
                <a16:creationId xmlns:a16="http://schemas.microsoft.com/office/drawing/2014/main" id="{C97846D9-DD5E-A2E6-EB02-E96B329EFD89}"/>
              </a:ext>
            </a:extLst>
          </p:cNvPr>
          <p:cNvGrpSpPr/>
          <p:nvPr/>
        </p:nvGrpSpPr>
        <p:grpSpPr>
          <a:xfrm>
            <a:off x="712104" y="275304"/>
            <a:ext cx="1049633" cy="523940"/>
            <a:chOff x="138482" y="584556"/>
            <a:chExt cx="1049633" cy="523940"/>
          </a:xfrm>
        </p:grpSpPr>
        <p:sp>
          <p:nvSpPr>
            <p:cNvPr id="23" name="Google Shape;447;p2">
              <a:extLst>
                <a:ext uri="{FF2B5EF4-FFF2-40B4-BE49-F238E27FC236}">
                  <a16:creationId xmlns:a16="http://schemas.microsoft.com/office/drawing/2014/main" id="{D404608B-CE9C-61F9-8835-5FF5483801A9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8;p2">
              <a:extLst>
                <a:ext uri="{FF2B5EF4-FFF2-40B4-BE49-F238E27FC236}">
                  <a16:creationId xmlns:a16="http://schemas.microsoft.com/office/drawing/2014/main" id="{9FB6379F-F1A3-C85F-97E7-2C31B3952A60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49;p2">
              <a:extLst>
                <a:ext uri="{FF2B5EF4-FFF2-40B4-BE49-F238E27FC236}">
                  <a16:creationId xmlns:a16="http://schemas.microsoft.com/office/drawing/2014/main" id="{81D9D299-C1A3-FA46-BB5E-B83AFDF04DDC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0;p2">
              <a:extLst>
                <a:ext uri="{FF2B5EF4-FFF2-40B4-BE49-F238E27FC236}">
                  <a16:creationId xmlns:a16="http://schemas.microsoft.com/office/drawing/2014/main" id="{8B8AED53-D1F2-2F13-CC52-9F65D801B3D9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1;p2">
              <a:extLst>
                <a:ext uri="{FF2B5EF4-FFF2-40B4-BE49-F238E27FC236}">
                  <a16:creationId xmlns:a16="http://schemas.microsoft.com/office/drawing/2014/main" id="{E1A75777-32BE-E975-376B-4D4E661CCED6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2;p2">
              <a:extLst>
                <a:ext uri="{FF2B5EF4-FFF2-40B4-BE49-F238E27FC236}">
                  <a16:creationId xmlns:a16="http://schemas.microsoft.com/office/drawing/2014/main" id="{4255D10B-0E1B-044E-02D6-E1C6304E410F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3;p2">
              <a:extLst>
                <a:ext uri="{FF2B5EF4-FFF2-40B4-BE49-F238E27FC236}">
                  <a16:creationId xmlns:a16="http://schemas.microsoft.com/office/drawing/2014/main" id="{1B272B1B-ACCC-D195-B482-CD478DC77632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4;p2">
              <a:extLst>
                <a:ext uri="{FF2B5EF4-FFF2-40B4-BE49-F238E27FC236}">
                  <a16:creationId xmlns:a16="http://schemas.microsoft.com/office/drawing/2014/main" id="{B8077983-1A7F-B97E-BE73-7EC9FD81594F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5;p2">
              <a:extLst>
                <a:ext uri="{FF2B5EF4-FFF2-40B4-BE49-F238E27FC236}">
                  <a16:creationId xmlns:a16="http://schemas.microsoft.com/office/drawing/2014/main" id="{0F50DE78-5270-6AFC-23FD-8D99054D0D6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6;p2">
              <a:extLst>
                <a:ext uri="{FF2B5EF4-FFF2-40B4-BE49-F238E27FC236}">
                  <a16:creationId xmlns:a16="http://schemas.microsoft.com/office/drawing/2014/main" id="{BCCC54EA-1DF1-5D97-21D8-7A6EE8D37E3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7;p2">
              <a:extLst>
                <a:ext uri="{FF2B5EF4-FFF2-40B4-BE49-F238E27FC236}">
                  <a16:creationId xmlns:a16="http://schemas.microsoft.com/office/drawing/2014/main" id="{86EEA539-22EF-FEC4-9B40-9C28E3DD5AF1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8;p2">
              <a:extLst>
                <a:ext uri="{FF2B5EF4-FFF2-40B4-BE49-F238E27FC236}">
                  <a16:creationId xmlns:a16="http://schemas.microsoft.com/office/drawing/2014/main" id="{E6334203-88E0-49F4-73FB-6B1215D2892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9;p2">
              <a:extLst>
                <a:ext uri="{FF2B5EF4-FFF2-40B4-BE49-F238E27FC236}">
                  <a16:creationId xmlns:a16="http://schemas.microsoft.com/office/drawing/2014/main" id="{AF33A081-1E13-FBF3-CDE5-B47BDF0779D1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0;p2">
              <a:extLst>
                <a:ext uri="{FF2B5EF4-FFF2-40B4-BE49-F238E27FC236}">
                  <a16:creationId xmlns:a16="http://schemas.microsoft.com/office/drawing/2014/main" id="{1D4684DE-2961-358B-6020-C75C8012B802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1;p2">
              <a:extLst>
                <a:ext uri="{FF2B5EF4-FFF2-40B4-BE49-F238E27FC236}">
                  <a16:creationId xmlns:a16="http://schemas.microsoft.com/office/drawing/2014/main" id="{51AA1FF9-C73C-F90F-D778-719CB54AE324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446;p2">
            <a:extLst>
              <a:ext uri="{FF2B5EF4-FFF2-40B4-BE49-F238E27FC236}">
                <a16:creationId xmlns:a16="http://schemas.microsoft.com/office/drawing/2014/main" id="{5F162ACA-D3EC-64C6-A9BD-2E6E14973D04}"/>
              </a:ext>
            </a:extLst>
          </p:cNvPr>
          <p:cNvGrpSpPr/>
          <p:nvPr/>
        </p:nvGrpSpPr>
        <p:grpSpPr>
          <a:xfrm>
            <a:off x="361814" y="3429984"/>
            <a:ext cx="1049633" cy="523940"/>
            <a:chOff x="138482" y="584556"/>
            <a:chExt cx="1049633" cy="523940"/>
          </a:xfrm>
        </p:grpSpPr>
        <p:sp>
          <p:nvSpPr>
            <p:cNvPr id="39" name="Google Shape;447;p2">
              <a:extLst>
                <a:ext uri="{FF2B5EF4-FFF2-40B4-BE49-F238E27FC236}">
                  <a16:creationId xmlns:a16="http://schemas.microsoft.com/office/drawing/2014/main" id="{CFBE76A9-20B1-D9D2-9EDD-E9179EA669D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8;p2">
              <a:extLst>
                <a:ext uri="{FF2B5EF4-FFF2-40B4-BE49-F238E27FC236}">
                  <a16:creationId xmlns:a16="http://schemas.microsoft.com/office/drawing/2014/main" id="{056AD5DC-4D93-7FAA-7C54-F2E936212731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49;p2">
              <a:extLst>
                <a:ext uri="{FF2B5EF4-FFF2-40B4-BE49-F238E27FC236}">
                  <a16:creationId xmlns:a16="http://schemas.microsoft.com/office/drawing/2014/main" id="{B4A9ABB1-EFAA-3E7C-F906-DA809E2177C2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0;p2">
              <a:extLst>
                <a:ext uri="{FF2B5EF4-FFF2-40B4-BE49-F238E27FC236}">
                  <a16:creationId xmlns:a16="http://schemas.microsoft.com/office/drawing/2014/main" id="{F45FC26D-8085-968E-63A6-5C91E8F60940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1;p2">
              <a:extLst>
                <a:ext uri="{FF2B5EF4-FFF2-40B4-BE49-F238E27FC236}">
                  <a16:creationId xmlns:a16="http://schemas.microsoft.com/office/drawing/2014/main" id="{DB42427A-CD3C-53C0-3024-572868F8EB4F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2;p2">
              <a:extLst>
                <a:ext uri="{FF2B5EF4-FFF2-40B4-BE49-F238E27FC236}">
                  <a16:creationId xmlns:a16="http://schemas.microsoft.com/office/drawing/2014/main" id="{805D8D73-1CE8-B289-F400-5FF20FC83371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3;p2">
              <a:extLst>
                <a:ext uri="{FF2B5EF4-FFF2-40B4-BE49-F238E27FC236}">
                  <a16:creationId xmlns:a16="http://schemas.microsoft.com/office/drawing/2014/main" id="{6351D0EF-EB51-64F3-D932-BBC72A85B578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4;p2">
              <a:extLst>
                <a:ext uri="{FF2B5EF4-FFF2-40B4-BE49-F238E27FC236}">
                  <a16:creationId xmlns:a16="http://schemas.microsoft.com/office/drawing/2014/main" id="{6CC020DA-F3B2-2092-8E9B-403A6B3D31C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5;p2">
              <a:extLst>
                <a:ext uri="{FF2B5EF4-FFF2-40B4-BE49-F238E27FC236}">
                  <a16:creationId xmlns:a16="http://schemas.microsoft.com/office/drawing/2014/main" id="{B8F8BAC8-C731-5367-EBC4-689085D597A6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6;p2">
              <a:extLst>
                <a:ext uri="{FF2B5EF4-FFF2-40B4-BE49-F238E27FC236}">
                  <a16:creationId xmlns:a16="http://schemas.microsoft.com/office/drawing/2014/main" id="{65DE45D6-4766-8B2B-E4E4-42FE0686E2EA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7;p2">
              <a:extLst>
                <a:ext uri="{FF2B5EF4-FFF2-40B4-BE49-F238E27FC236}">
                  <a16:creationId xmlns:a16="http://schemas.microsoft.com/office/drawing/2014/main" id="{9C2F9986-C189-E94F-0F89-A20DAAC708AD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8;p2">
              <a:extLst>
                <a:ext uri="{FF2B5EF4-FFF2-40B4-BE49-F238E27FC236}">
                  <a16:creationId xmlns:a16="http://schemas.microsoft.com/office/drawing/2014/main" id="{B1E0385A-C425-2A79-ECB4-EB7F305A71F5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9;p2">
              <a:extLst>
                <a:ext uri="{FF2B5EF4-FFF2-40B4-BE49-F238E27FC236}">
                  <a16:creationId xmlns:a16="http://schemas.microsoft.com/office/drawing/2014/main" id="{6A036C65-ABEC-DE3C-A786-150FA0C33412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60;p2">
              <a:extLst>
                <a:ext uri="{FF2B5EF4-FFF2-40B4-BE49-F238E27FC236}">
                  <a16:creationId xmlns:a16="http://schemas.microsoft.com/office/drawing/2014/main" id="{825A9722-C0E6-D0B0-0D2F-170BA9126BDE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61;p2">
              <a:extLst>
                <a:ext uri="{FF2B5EF4-FFF2-40B4-BE49-F238E27FC236}">
                  <a16:creationId xmlns:a16="http://schemas.microsoft.com/office/drawing/2014/main" id="{EAC9DE47-DAAC-FFB8-960B-0DAFCEE94CA9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446;p2">
            <a:extLst>
              <a:ext uri="{FF2B5EF4-FFF2-40B4-BE49-F238E27FC236}">
                <a16:creationId xmlns:a16="http://schemas.microsoft.com/office/drawing/2014/main" id="{0B28580E-6D73-A91C-0B3D-FD9360D27951}"/>
              </a:ext>
            </a:extLst>
          </p:cNvPr>
          <p:cNvGrpSpPr/>
          <p:nvPr/>
        </p:nvGrpSpPr>
        <p:grpSpPr>
          <a:xfrm>
            <a:off x="7594882" y="3560072"/>
            <a:ext cx="1049633" cy="523940"/>
            <a:chOff x="138482" y="584556"/>
            <a:chExt cx="1049633" cy="523940"/>
          </a:xfrm>
        </p:grpSpPr>
        <p:sp>
          <p:nvSpPr>
            <p:cNvPr id="55" name="Google Shape;447;p2">
              <a:extLst>
                <a:ext uri="{FF2B5EF4-FFF2-40B4-BE49-F238E27FC236}">
                  <a16:creationId xmlns:a16="http://schemas.microsoft.com/office/drawing/2014/main" id="{3BF24FDB-ABD6-176D-AA21-E2AD2CECE440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48;p2">
              <a:extLst>
                <a:ext uri="{FF2B5EF4-FFF2-40B4-BE49-F238E27FC236}">
                  <a16:creationId xmlns:a16="http://schemas.microsoft.com/office/drawing/2014/main" id="{2D4FAC83-F434-70C2-32B4-C01E8F61D886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49;p2">
              <a:extLst>
                <a:ext uri="{FF2B5EF4-FFF2-40B4-BE49-F238E27FC236}">
                  <a16:creationId xmlns:a16="http://schemas.microsoft.com/office/drawing/2014/main" id="{01A77DD0-91A3-1540-E405-5380F80AADBC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50;p2">
              <a:extLst>
                <a:ext uri="{FF2B5EF4-FFF2-40B4-BE49-F238E27FC236}">
                  <a16:creationId xmlns:a16="http://schemas.microsoft.com/office/drawing/2014/main" id="{D6054002-E7D3-3404-A2A5-E954DC6BB7DB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51;p2">
              <a:extLst>
                <a:ext uri="{FF2B5EF4-FFF2-40B4-BE49-F238E27FC236}">
                  <a16:creationId xmlns:a16="http://schemas.microsoft.com/office/drawing/2014/main" id="{A58C865F-F2EC-5763-2930-E6493480D063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52;p2">
              <a:extLst>
                <a:ext uri="{FF2B5EF4-FFF2-40B4-BE49-F238E27FC236}">
                  <a16:creationId xmlns:a16="http://schemas.microsoft.com/office/drawing/2014/main" id="{7770F6ED-8529-3DDE-10A0-4B0DF99264C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53;p2">
              <a:extLst>
                <a:ext uri="{FF2B5EF4-FFF2-40B4-BE49-F238E27FC236}">
                  <a16:creationId xmlns:a16="http://schemas.microsoft.com/office/drawing/2014/main" id="{0151C75F-2D29-6DB0-1F70-F5422A68F5F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54;p2">
              <a:extLst>
                <a:ext uri="{FF2B5EF4-FFF2-40B4-BE49-F238E27FC236}">
                  <a16:creationId xmlns:a16="http://schemas.microsoft.com/office/drawing/2014/main" id="{9942797B-9DEF-3882-2E25-72BBFBA9ADB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5;p2">
              <a:extLst>
                <a:ext uri="{FF2B5EF4-FFF2-40B4-BE49-F238E27FC236}">
                  <a16:creationId xmlns:a16="http://schemas.microsoft.com/office/drawing/2014/main" id="{03CEFF88-406A-EBB7-E9CE-949B2AE8DE08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56;p2">
              <a:extLst>
                <a:ext uri="{FF2B5EF4-FFF2-40B4-BE49-F238E27FC236}">
                  <a16:creationId xmlns:a16="http://schemas.microsoft.com/office/drawing/2014/main" id="{D2FA7617-9BC9-415E-B24F-C009399C2DF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57;p2">
              <a:extLst>
                <a:ext uri="{FF2B5EF4-FFF2-40B4-BE49-F238E27FC236}">
                  <a16:creationId xmlns:a16="http://schemas.microsoft.com/office/drawing/2014/main" id="{01A2C2BB-642F-558F-B476-B4A0135E316F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58;p2">
              <a:extLst>
                <a:ext uri="{FF2B5EF4-FFF2-40B4-BE49-F238E27FC236}">
                  <a16:creationId xmlns:a16="http://schemas.microsoft.com/office/drawing/2014/main" id="{A7127D1D-B7E7-60F5-9583-8D002362A7B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59;p2">
              <a:extLst>
                <a:ext uri="{FF2B5EF4-FFF2-40B4-BE49-F238E27FC236}">
                  <a16:creationId xmlns:a16="http://schemas.microsoft.com/office/drawing/2014/main" id="{BB0AAC29-8AE7-D0B9-D976-8012533BFA4B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60;p2">
              <a:extLst>
                <a:ext uri="{FF2B5EF4-FFF2-40B4-BE49-F238E27FC236}">
                  <a16:creationId xmlns:a16="http://schemas.microsoft.com/office/drawing/2014/main" id="{EF2DDB6E-07F0-AB96-6918-2F7D806744DB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61;p2">
              <a:extLst>
                <a:ext uri="{FF2B5EF4-FFF2-40B4-BE49-F238E27FC236}">
                  <a16:creationId xmlns:a16="http://schemas.microsoft.com/office/drawing/2014/main" id="{FC9B806A-4500-8E18-1F97-020E7DD8217D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98117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dirty="0">
                <a:latin typeface="Cubic 11" pitchFamily="2" charset="-128"/>
                <a:ea typeface="Cubic 11" pitchFamily="2" charset="-128"/>
              </a:rPr>
              <a:t>Step 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10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96A701-B20A-FEAF-77EC-ED04BC6A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93146" y="1254082"/>
            <a:ext cx="3617291" cy="3538898"/>
          </a:xfrm>
          <a:prstGeom prst="rect">
            <a:avLst/>
          </a:prstGeom>
        </p:spPr>
      </p:pic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B3F331D5-D244-D6D4-4373-EA54E734C7A3}"/>
              </a:ext>
            </a:extLst>
          </p:cNvPr>
          <p:cNvCxnSpPr>
            <a:cxnSpLocks/>
          </p:cNvCxnSpPr>
          <p:nvPr/>
        </p:nvCxnSpPr>
        <p:spPr>
          <a:xfrm>
            <a:off x="3459480" y="1676400"/>
            <a:ext cx="68580" cy="73152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2798ABCB-376B-ED01-C75C-A6BEC4BB780A}"/>
              </a:ext>
            </a:extLst>
          </p:cNvPr>
          <p:cNvCxnSpPr>
            <a:cxnSpLocks/>
          </p:cNvCxnSpPr>
          <p:nvPr/>
        </p:nvCxnSpPr>
        <p:spPr>
          <a:xfrm flipH="1">
            <a:off x="5280660" y="1371600"/>
            <a:ext cx="60960" cy="77343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D97810B4-DDE7-2B26-E839-7BC0AFA3108B}"/>
              </a:ext>
            </a:extLst>
          </p:cNvPr>
          <p:cNvCxnSpPr>
            <a:cxnSpLocks/>
          </p:cNvCxnSpPr>
          <p:nvPr/>
        </p:nvCxnSpPr>
        <p:spPr>
          <a:xfrm>
            <a:off x="3223260" y="3550920"/>
            <a:ext cx="83820" cy="84582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485A0EA-CDFA-01D5-8691-F8E01AAB5EF6}"/>
              </a:ext>
            </a:extLst>
          </p:cNvPr>
          <p:cNvCxnSpPr>
            <a:cxnSpLocks/>
          </p:cNvCxnSpPr>
          <p:nvPr/>
        </p:nvCxnSpPr>
        <p:spPr>
          <a:xfrm flipH="1">
            <a:off x="5547360" y="3550920"/>
            <a:ext cx="60960" cy="77724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0" name="Google Shape;446;p2">
            <a:extLst>
              <a:ext uri="{FF2B5EF4-FFF2-40B4-BE49-F238E27FC236}">
                <a16:creationId xmlns:a16="http://schemas.microsoft.com/office/drawing/2014/main" id="{CD10E4D6-0886-0DF1-B7A5-CDAFC40607E1}"/>
              </a:ext>
            </a:extLst>
          </p:cNvPr>
          <p:cNvGrpSpPr/>
          <p:nvPr/>
        </p:nvGrpSpPr>
        <p:grpSpPr>
          <a:xfrm>
            <a:off x="7731439" y="686963"/>
            <a:ext cx="1049633" cy="523940"/>
            <a:chOff x="138482" y="584556"/>
            <a:chExt cx="1049633" cy="523940"/>
          </a:xfrm>
        </p:grpSpPr>
        <p:sp>
          <p:nvSpPr>
            <p:cNvPr id="21" name="Google Shape;447;p2">
              <a:extLst>
                <a:ext uri="{FF2B5EF4-FFF2-40B4-BE49-F238E27FC236}">
                  <a16:creationId xmlns:a16="http://schemas.microsoft.com/office/drawing/2014/main" id="{F1FD33BA-2FB5-F9FA-64D1-8C7A0BD3EE5C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2">
              <a:extLst>
                <a:ext uri="{FF2B5EF4-FFF2-40B4-BE49-F238E27FC236}">
                  <a16:creationId xmlns:a16="http://schemas.microsoft.com/office/drawing/2014/main" id="{FBC720A0-CCFF-DAE6-3516-B30FF1CE4731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2">
              <a:extLst>
                <a:ext uri="{FF2B5EF4-FFF2-40B4-BE49-F238E27FC236}">
                  <a16:creationId xmlns:a16="http://schemas.microsoft.com/office/drawing/2014/main" id="{4E09C57F-E931-5F09-6306-6D0D5C13FE50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2">
              <a:extLst>
                <a:ext uri="{FF2B5EF4-FFF2-40B4-BE49-F238E27FC236}">
                  <a16:creationId xmlns:a16="http://schemas.microsoft.com/office/drawing/2014/main" id="{97498BC6-F037-9646-E958-F6D724564C0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2">
              <a:extLst>
                <a:ext uri="{FF2B5EF4-FFF2-40B4-BE49-F238E27FC236}">
                  <a16:creationId xmlns:a16="http://schemas.microsoft.com/office/drawing/2014/main" id="{D7FF1BE6-8F1D-930D-0660-2192514ADDB6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2">
              <a:extLst>
                <a:ext uri="{FF2B5EF4-FFF2-40B4-BE49-F238E27FC236}">
                  <a16:creationId xmlns:a16="http://schemas.microsoft.com/office/drawing/2014/main" id="{955D5D18-0BF4-E5B5-44B5-E041CD8CF26A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2">
              <a:extLst>
                <a:ext uri="{FF2B5EF4-FFF2-40B4-BE49-F238E27FC236}">
                  <a16:creationId xmlns:a16="http://schemas.microsoft.com/office/drawing/2014/main" id="{ED260EC4-A462-4F52-A31F-6DE1E6412327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2">
              <a:extLst>
                <a:ext uri="{FF2B5EF4-FFF2-40B4-BE49-F238E27FC236}">
                  <a16:creationId xmlns:a16="http://schemas.microsoft.com/office/drawing/2014/main" id="{0E4C3AFD-0A32-C1A0-B65F-9902BDA7AA2D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2">
              <a:extLst>
                <a:ext uri="{FF2B5EF4-FFF2-40B4-BE49-F238E27FC236}">
                  <a16:creationId xmlns:a16="http://schemas.microsoft.com/office/drawing/2014/main" id="{FF9CFBE1-69BA-08F4-0DD5-5A59E7B50F10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2">
              <a:extLst>
                <a:ext uri="{FF2B5EF4-FFF2-40B4-BE49-F238E27FC236}">
                  <a16:creationId xmlns:a16="http://schemas.microsoft.com/office/drawing/2014/main" id="{120AA381-8691-0984-1AF9-10D108B93EE3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2">
              <a:extLst>
                <a:ext uri="{FF2B5EF4-FFF2-40B4-BE49-F238E27FC236}">
                  <a16:creationId xmlns:a16="http://schemas.microsoft.com/office/drawing/2014/main" id="{7139A510-82CC-EF50-E393-62896BD324E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2">
              <a:extLst>
                <a:ext uri="{FF2B5EF4-FFF2-40B4-BE49-F238E27FC236}">
                  <a16:creationId xmlns:a16="http://schemas.microsoft.com/office/drawing/2014/main" id="{BB20ACC5-C2BD-791D-DB13-88187E6A04D4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2">
              <a:extLst>
                <a:ext uri="{FF2B5EF4-FFF2-40B4-BE49-F238E27FC236}">
                  <a16:creationId xmlns:a16="http://schemas.microsoft.com/office/drawing/2014/main" id="{17CCB1CC-CF66-0812-295C-54146D7DA519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2">
              <a:extLst>
                <a:ext uri="{FF2B5EF4-FFF2-40B4-BE49-F238E27FC236}">
                  <a16:creationId xmlns:a16="http://schemas.microsoft.com/office/drawing/2014/main" id="{B1C75979-7DD1-32C2-5C32-F9AC28906718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2">
              <a:extLst>
                <a:ext uri="{FF2B5EF4-FFF2-40B4-BE49-F238E27FC236}">
                  <a16:creationId xmlns:a16="http://schemas.microsoft.com/office/drawing/2014/main" id="{51C29ACC-FB6B-2BD5-BFDB-9EFFB2DF137D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446;p2">
            <a:extLst>
              <a:ext uri="{FF2B5EF4-FFF2-40B4-BE49-F238E27FC236}">
                <a16:creationId xmlns:a16="http://schemas.microsoft.com/office/drawing/2014/main" id="{CEFC2B9D-ED6D-3C83-9BAE-F346AC3D9967}"/>
              </a:ext>
            </a:extLst>
          </p:cNvPr>
          <p:cNvGrpSpPr/>
          <p:nvPr/>
        </p:nvGrpSpPr>
        <p:grpSpPr>
          <a:xfrm>
            <a:off x="887364" y="2706084"/>
            <a:ext cx="1049633" cy="523940"/>
            <a:chOff x="138482" y="584556"/>
            <a:chExt cx="1049633" cy="523940"/>
          </a:xfrm>
        </p:grpSpPr>
        <p:sp>
          <p:nvSpPr>
            <p:cNvPr id="37" name="Google Shape;447;p2">
              <a:extLst>
                <a:ext uri="{FF2B5EF4-FFF2-40B4-BE49-F238E27FC236}">
                  <a16:creationId xmlns:a16="http://schemas.microsoft.com/office/drawing/2014/main" id="{7BAC0C29-7DC9-D430-A223-0F24D0E09282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48;p2">
              <a:extLst>
                <a:ext uri="{FF2B5EF4-FFF2-40B4-BE49-F238E27FC236}">
                  <a16:creationId xmlns:a16="http://schemas.microsoft.com/office/drawing/2014/main" id="{DCD168DE-6228-8429-8A65-513A13F251B4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9;p2">
              <a:extLst>
                <a:ext uri="{FF2B5EF4-FFF2-40B4-BE49-F238E27FC236}">
                  <a16:creationId xmlns:a16="http://schemas.microsoft.com/office/drawing/2014/main" id="{41995900-BCDE-8DFD-CBA1-2721999A4CFA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0;p2">
              <a:extLst>
                <a:ext uri="{FF2B5EF4-FFF2-40B4-BE49-F238E27FC236}">
                  <a16:creationId xmlns:a16="http://schemas.microsoft.com/office/drawing/2014/main" id="{1587F2F4-65A7-A0F7-7463-CC0C9D304F07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1;p2">
              <a:extLst>
                <a:ext uri="{FF2B5EF4-FFF2-40B4-BE49-F238E27FC236}">
                  <a16:creationId xmlns:a16="http://schemas.microsoft.com/office/drawing/2014/main" id="{A2C961B7-D8A7-CB16-CC26-707E6B3C744A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2;p2">
              <a:extLst>
                <a:ext uri="{FF2B5EF4-FFF2-40B4-BE49-F238E27FC236}">
                  <a16:creationId xmlns:a16="http://schemas.microsoft.com/office/drawing/2014/main" id="{C6F8B361-B883-588D-4823-B96D977A523E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3;p2">
              <a:extLst>
                <a:ext uri="{FF2B5EF4-FFF2-40B4-BE49-F238E27FC236}">
                  <a16:creationId xmlns:a16="http://schemas.microsoft.com/office/drawing/2014/main" id="{F286CDD0-D686-D8DD-1975-550147AEEE78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4;p2">
              <a:extLst>
                <a:ext uri="{FF2B5EF4-FFF2-40B4-BE49-F238E27FC236}">
                  <a16:creationId xmlns:a16="http://schemas.microsoft.com/office/drawing/2014/main" id="{2D0E0058-6DBA-C378-54DB-4AF367DC4AB7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5;p2">
              <a:extLst>
                <a:ext uri="{FF2B5EF4-FFF2-40B4-BE49-F238E27FC236}">
                  <a16:creationId xmlns:a16="http://schemas.microsoft.com/office/drawing/2014/main" id="{76F6077C-0DCB-9464-A6F5-580437C72E8B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6;p2">
              <a:extLst>
                <a:ext uri="{FF2B5EF4-FFF2-40B4-BE49-F238E27FC236}">
                  <a16:creationId xmlns:a16="http://schemas.microsoft.com/office/drawing/2014/main" id="{1E39457E-7B99-3D1E-E471-FB1C5930B446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7;p2">
              <a:extLst>
                <a:ext uri="{FF2B5EF4-FFF2-40B4-BE49-F238E27FC236}">
                  <a16:creationId xmlns:a16="http://schemas.microsoft.com/office/drawing/2014/main" id="{F7EB6F69-A364-8544-8982-257FB759A91F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8;p2">
              <a:extLst>
                <a:ext uri="{FF2B5EF4-FFF2-40B4-BE49-F238E27FC236}">
                  <a16:creationId xmlns:a16="http://schemas.microsoft.com/office/drawing/2014/main" id="{013ED1CC-8861-7384-8054-D80CA51DC2B5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9;p2">
              <a:extLst>
                <a:ext uri="{FF2B5EF4-FFF2-40B4-BE49-F238E27FC236}">
                  <a16:creationId xmlns:a16="http://schemas.microsoft.com/office/drawing/2014/main" id="{ADC0CAB6-D194-47AC-2E6E-859DAD14F3C6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0;p2">
              <a:extLst>
                <a:ext uri="{FF2B5EF4-FFF2-40B4-BE49-F238E27FC236}">
                  <a16:creationId xmlns:a16="http://schemas.microsoft.com/office/drawing/2014/main" id="{C4DCD4A6-912F-7785-C956-BC5909F05AFA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61;p2">
              <a:extLst>
                <a:ext uri="{FF2B5EF4-FFF2-40B4-BE49-F238E27FC236}">
                  <a16:creationId xmlns:a16="http://schemas.microsoft.com/office/drawing/2014/main" id="{8D4E4FDD-6C61-7452-5FB5-056ADE6B3F0B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5214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dirty="0">
                <a:latin typeface="Cubic 11" pitchFamily="2" charset="-128"/>
                <a:ea typeface="Cubic 11" pitchFamily="2" charset="-128"/>
              </a:rPr>
              <a:t>Step 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10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96A701-B20A-FEAF-77EC-ED04BC6A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93146" y="1388794"/>
            <a:ext cx="3617291" cy="3269474"/>
          </a:xfrm>
          <a:prstGeom prst="rect">
            <a:avLst/>
          </a:prstGeom>
        </p:spPr>
      </p:pic>
      <p:grpSp>
        <p:nvGrpSpPr>
          <p:cNvPr id="2" name="Google Shape;446;p2">
            <a:extLst>
              <a:ext uri="{FF2B5EF4-FFF2-40B4-BE49-F238E27FC236}">
                <a16:creationId xmlns:a16="http://schemas.microsoft.com/office/drawing/2014/main" id="{7B9E6727-53F7-CC9E-6E8B-ACC8ED3E7AC0}"/>
              </a:ext>
            </a:extLst>
          </p:cNvPr>
          <p:cNvGrpSpPr/>
          <p:nvPr/>
        </p:nvGrpSpPr>
        <p:grpSpPr>
          <a:xfrm>
            <a:off x="7678099" y="2226203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382DF33E-339F-5942-5B9B-E3F5FE04AE04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8;p2">
              <a:extLst>
                <a:ext uri="{FF2B5EF4-FFF2-40B4-BE49-F238E27FC236}">
                  <a16:creationId xmlns:a16="http://schemas.microsoft.com/office/drawing/2014/main" id="{F733B730-CC14-EEE5-B65A-B49CE5B1EFFB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9;p2">
              <a:extLst>
                <a:ext uri="{FF2B5EF4-FFF2-40B4-BE49-F238E27FC236}">
                  <a16:creationId xmlns:a16="http://schemas.microsoft.com/office/drawing/2014/main" id="{E6209CAA-8160-965D-13E6-441F04C67F3E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0;p2">
              <a:extLst>
                <a:ext uri="{FF2B5EF4-FFF2-40B4-BE49-F238E27FC236}">
                  <a16:creationId xmlns:a16="http://schemas.microsoft.com/office/drawing/2014/main" id="{8A6297C3-AA30-E416-4C5F-A3AA3186CC6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1;p2">
              <a:extLst>
                <a:ext uri="{FF2B5EF4-FFF2-40B4-BE49-F238E27FC236}">
                  <a16:creationId xmlns:a16="http://schemas.microsoft.com/office/drawing/2014/main" id="{881280B4-630E-E259-0EFB-C60FEAB0EEC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2;p2">
              <a:extLst>
                <a:ext uri="{FF2B5EF4-FFF2-40B4-BE49-F238E27FC236}">
                  <a16:creationId xmlns:a16="http://schemas.microsoft.com/office/drawing/2014/main" id="{6A846942-2F60-6516-3451-1F55554634B3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3;p2">
              <a:extLst>
                <a:ext uri="{FF2B5EF4-FFF2-40B4-BE49-F238E27FC236}">
                  <a16:creationId xmlns:a16="http://schemas.microsoft.com/office/drawing/2014/main" id="{A8807441-7302-7A83-8333-A6A1277D00BB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4;p2">
              <a:extLst>
                <a:ext uri="{FF2B5EF4-FFF2-40B4-BE49-F238E27FC236}">
                  <a16:creationId xmlns:a16="http://schemas.microsoft.com/office/drawing/2014/main" id="{299A667F-7F65-3478-155C-7FB40B596D7C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5;p2">
              <a:extLst>
                <a:ext uri="{FF2B5EF4-FFF2-40B4-BE49-F238E27FC236}">
                  <a16:creationId xmlns:a16="http://schemas.microsoft.com/office/drawing/2014/main" id="{9BB47CE5-00CE-6915-ED47-CF8B714C393A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6;p2">
              <a:extLst>
                <a:ext uri="{FF2B5EF4-FFF2-40B4-BE49-F238E27FC236}">
                  <a16:creationId xmlns:a16="http://schemas.microsoft.com/office/drawing/2014/main" id="{3CE6E34D-6C16-67FC-0390-70C7BA52C35E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7;p2">
              <a:extLst>
                <a:ext uri="{FF2B5EF4-FFF2-40B4-BE49-F238E27FC236}">
                  <a16:creationId xmlns:a16="http://schemas.microsoft.com/office/drawing/2014/main" id="{7003D8C0-FAFC-8BB4-139B-40C09CF0815B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8;p2">
              <a:extLst>
                <a:ext uri="{FF2B5EF4-FFF2-40B4-BE49-F238E27FC236}">
                  <a16:creationId xmlns:a16="http://schemas.microsoft.com/office/drawing/2014/main" id="{4A60F8D6-43FB-9F80-1F6D-3B84526DC25C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9;p2">
              <a:extLst>
                <a:ext uri="{FF2B5EF4-FFF2-40B4-BE49-F238E27FC236}">
                  <a16:creationId xmlns:a16="http://schemas.microsoft.com/office/drawing/2014/main" id="{7321F2C0-D7B3-AA18-3960-CE1C6E526586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0;p2">
              <a:extLst>
                <a:ext uri="{FF2B5EF4-FFF2-40B4-BE49-F238E27FC236}">
                  <a16:creationId xmlns:a16="http://schemas.microsoft.com/office/drawing/2014/main" id="{C88C1A0B-08DA-AD21-FF79-78E38BE55099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1;p2">
              <a:extLst>
                <a:ext uri="{FF2B5EF4-FFF2-40B4-BE49-F238E27FC236}">
                  <a16:creationId xmlns:a16="http://schemas.microsoft.com/office/drawing/2014/main" id="{3D97A82E-7FAA-7C7F-CFBB-AED15F53553C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446;p2">
            <a:extLst>
              <a:ext uri="{FF2B5EF4-FFF2-40B4-BE49-F238E27FC236}">
                <a16:creationId xmlns:a16="http://schemas.microsoft.com/office/drawing/2014/main" id="{D1966F90-484F-5B89-5391-2E6474517348}"/>
              </a:ext>
            </a:extLst>
          </p:cNvPr>
          <p:cNvGrpSpPr/>
          <p:nvPr/>
        </p:nvGrpSpPr>
        <p:grpSpPr>
          <a:xfrm>
            <a:off x="574944" y="549624"/>
            <a:ext cx="1049633" cy="523940"/>
            <a:chOff x="138482" y="584556"/>
            <a:chExt cx="1049633" cy="523940"/>
          </a:xfrm>
        </p:grpSpPr>
        <p:sp>
          <p:nvSpPr>
            <p:cNvPr id="21" name="Google Shape;447;p2">
              <a:extLst>
                <a:ext uri="{FF2B5EF4-FFF2-40B4-BE49-F238E27FC236}">
                  <a16:creationId xmlns:a16="http://schemas.microsoft.com/office/drawing/2014/main" id="{863B9AA7-6058-A228-7F71-88BB6F11BADE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2">
              <a:extLst>
                <a:ext uri="{FF2B5EF4-FFF2-40B4-BE49-F238E27FC236}">
                  <a16:creationId xmlns:a16="http://schemas.microsoft.com/office/drawing/2014/main" id="{6F643400-ECD7-5983-0F9C-D9D789AC42D0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2">
              <a:extLst>
                <a:ext uri="{FF2B5EF4-FFF2-40B4-BE49-F238E27FC236}">
                  <a16:creationId xmlns:a16="http://schemas.microsoft.com/office/drawing/2014/main" id="{262BB593-6FFF-8A4A-A05A-BF330EBF21D6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2">
              <a:extLst>
                <a:ext uri="{FF2B5EF4-FFF2-40B4-BE49-F238E27FC236}">
                  <a16:creationId xmlns:a16="http://schemas.microsoft.com/office/drawing/2014/main" id="{D33E93D0-B38C-616E-B687-E61E971E6700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2">
              <a:extLst>
                <a:ext uri="{FF2B5EF4-FFF2-40B4-BE49-F238E27FC236}">
                  <a16:creationId xmlns:a16="http://schemas.microsoft.com/office/drawing/2014/main" id="{216258A2-D8A5-E42B-9DD8-B613C498CAE4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2">
              <a:extLst>
                <a:ext uri="{FF2B5EF4-FFF2-40B4-BE49-F238E27FC236}">
                  <a16:creationId xmlns:a16="http://schemas.microsoft.com/office/drawing/2014/main" id="{F3703607-0F15-2D6E-3EC6-05FDD6E7E0B7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2">
              <a:extLst>
                <a:ext uri="{FF2B5EF4-FFF2-40B4-BE49-F238E27FC236}">
                  <a16:creationId xmlns:a16="http://schemas.microsoft.com/office/drawing/2014/main" id="{85338C1C-E4F7-094C-BB81-3AD99D014A09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2">
              <a:extLst>
                <a:ext uri="{FF2B5EF4-FFF2-40B4-BE49-F238E27FC236}">
                  <a16:creationId xmlns:a16="http://schemas.microsoft.com/office/drawing/2014/main" id="{1E9B6ADC-0B4B-9ED1-F4D9-F1B8684DAD7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2">
              <a:extLst>
                <a:ext uri="{FF2B5EF4-FFF2-40B4-BE49-F238E27FC236}">
                  <a16:creationId xmlns:a16="http://schemas.microsoft.com/office/drawing/2014/main" id="{9DE82886-947E-4D03-817E-C1B6376DDF6A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2">
              <a:extLst>
                <a:ext uri="{FF2B5EF4-FFF2-40B4-BE49-F238E27FC236}">
                  <a16:creationId xmlns:a16="http://schemas.microsoft.com/office/drawing/2014/main" id="{8800028C-3874-931F-A45B-BC81106DE0CD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2">
              <a:extLst>
                <a:ext uri="{FF2B5EF4-FFF2-40B4-BE49-F238E27FC236}">
                  <a16:creationId xmlns:a16="http://schemas.microsoft.com/office/drawing/2014/main" id="{2539EB5E-847B-B311-588F-296DC151EC7F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2">
              <a:extLst>
                <a:ext uri="{FF2B5EF4-FFF2-40B4-BE49-F238E27FC236}">
                  <a16:creationId xmlns:a16="http://schemas.microsoft.com/office/drawing/2014/main" id="{B8EB7CB1-02D7-0207-84AB-68AA0A8809D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2">
              <a:extLst>
                <a:ext uri="{FF2B5EF4-FFF2-40B4-BE49-F238E27FC236}">
                  <a16:creationId xmlns:a16="http://schemas.microsoft.com/office/drawing/2014/main" id="{52744539-94C2-06E8-DC1C-03F50F9B5CFE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2">
              <a:extLst>
                <a:ext uri="{FF2B5EF4-FFF2-40B4-BE49-F238E27FC236}">
                  <a16:creationId xmlns:a16="http://schemas.microsoft.com/office/drawing/2014/main" id="{86AA58E1-B53E-ABDE-D0ED-6E14E21311AE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2">
              <a:extLst>
                <a:ext uri="{FF2B5EF4-FFF2-40B4-BE49-F238E27FC236}">
                  <a16:creationId xmlns:a16="http://schemas.microsoft.com/office/drawing/2014/main" id="{A47B0519-ECAE-0220-70F3-725297BA49C4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409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dirty="0">
                <a:latin typeface="Cubic 11" pitchFamily="2" charset="-128"/>
                <a:ea typeface="Cubic 11" pitchFamily="2" charset="-128"/>
              </a:rPr>
              <a:t>Step 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11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96A701-B20A-FEAF-77EC-ED04BC6A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8606" y="1161943"/>
            <a:ext cx="3867934" cy="3536532"/>
          </a:xfrm>
          <a:prstGeom prst="rect">
            <a:avLst/>
          </a:prstGeom>
        </p:spPr>
      </p:pic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BBEF3CBB-966B-5793-6914-9A050980A2FA}"/>
              </a:ext>
            </a:extLst>
          </p:cNvPr>
          <p:cNvCxnSpPr>
            <a:cxnSpLocks/>
          </p:cNvCxnSpPr>
          <p:nvPr/>
        </p:nvCxnSpPr>
        <p:spPr>
          <a:xfrm>
            <a:off x="4575810" y="3093720"/>
            <a:ext cx="0" cy="575629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E676891-B88A-A5FC-273D-459B63A18464}"/>
              </a:ext>
            </a:extLst>
          </p:cNvPr>
          <p:cNvCxnSpPr>
            <a:cxnSpLocks/>
          </p:cNvCxnSpPr>
          <p:nvPr/>
        </p:nvCxnSpPr>
        <p:spPr>
          <a:xfrm>
            <a:off x="4579620" y="2202180"/>
            <a:ext cx="0" cy="89154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" name="Google Shape;446;p2">
            <a:extLst>
              <a:ext uri="{FF2B5EF4-FFF2-40B4-BE49-F238E27FC236}">
                <a16:creationId xmlns:a16="http://schemas.microsoft.com/office/drawing/2014/main" id="{3CDB4DCE-B575-B741-7AC2-D17FCB3AED5E}"/>
              </a:ext>
            </a:extLst>
          </p:cNvPr>
          <p:cNvGrpSpPr/>
          <p:nvPr/>
        </p:nvGrpSpPr>
        <p:grpSpPr>
          <a:xfrm>
            <a:off x="7918927" y="2668239"/>
            <a:ext cx="1049633" cy="523940"/>
            <a:chOff x="138482" y="584556"/>
            <a:chExt cx="1049633" cy="523940"/>
          </a:xfrm>
        </p:grpSpPr>
        <p:sp>
          <p:nvSpPr>
            <p:cNvPr id="11" name="Google Shape;447;p2">
              <a:extLst>
                <a:ext uri="{FF2B5EF4-FFF2-40B4-BE49-F238E27FC236}">
                  <a16:creationId xmlns:a16="http://schemas.microsoft.com/office/drawing/2014/main" id="{176B3E8F-1CAA-351B-DCFB-BE7A1A584C38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8;p2">
              <a:extLst>
                <a:ext uri="{FF2B5EF4-FFF2-40B4-BE49-F238E27FC236}">
                  <a16:creationId xmlns:a16="http://schemas.microsoft.com/office/drawing/2014/main" id="{E3976381-ED7C-38C3-1F13-FE82F4F33092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9;p2">
              <a:extLst>
                <a:ext uri="{FF2B5EF4-FFF2-40B4-BE49-F238E27FC236}">
                  <a16:creationId xmlns:a16="http://schemas.microsoft.com/office/drawing/2014/main" id="{200F3F5E-5DF2-E1CD-8F61-7A6FA4902ACB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0;p2">
              <a:extLst>
                <a:ext uri="{FF2B5EF4-FFF2-40B4-BE49-F238E27FC236}">
                  <a16:creationId xmlns:a16="http://schemas.microsoft.com/office/drawing/2014/main" id="{26E13098-3B5A-46B8-BA2B-5FD728D24979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1;p2">
              <a:extLst>
                <a:ext uri="{FF2B5EF4-FFF2-40B4-BE49-F238E27FC236}">
                  <a16:creationId xmlns:a16="http://schemas.microsoft.com/office/drawing/2014/main" id="{984A9D77-B021-5EB1-D260-CAF1AF3E9E9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2;p2">
              <a:extLst>
                <a:ext uri="{FF2B5EF4-FFF2-40B4-BE49-F238E27FC236}">
                  <a16:creationId xmlns:a16="http://schemas.microsoft.com/office/drawing/2014/main" id="{8BAE7FCA-5548-0287-D442-9B39647E2FF6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3;p2">
              <a:extLst>
                <a:ext uri="{FF2B5EF4-FFF2-40B4-BE49-F238E27FC236}">
                  <a16:creationId xmlns:a16="http://schemas.microsoft.com/office/drawing/2014/main" id="{521D543A-9D69-CE22-ECE5-ED185C9A0EFF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4;p2">
              <a:extLst>
                <a:ext uri="{FF2B5EF4-FFF2-40B4-BE49-F238E27FC236}">
                  <a16:creationId xmlns:a16="http://schemas.microsoft.com/office/drawing/2014/main" id="{476192B0-26A3-5095-F538-CB4F589D8BFA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5;p2">
              <a:extLst>
                <a:ext uri="{FF2B5EF4-FFF2-40B4-BE49-F238E27FC236}">
                  <a16:creationId xmlns:a16="http://schemas.microsoft.com/office/drawing/2014/main" id="{0AA11968-0D93-0871-4789-ECF4C62BAF83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6;p2">
              <a:extLst>
                <a:ext uri="{FF2B5EF4-FFF2-40B4-BE49-F238E27FC236}">
                  <a16:creationId xmlns:a16="http://schemas.microsoft.com/office/drawing/2014/main" id="{F68A2AFC-1587-0718-8BB8-E39AF6E0053D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7;p2">
              <a:extLst>
                <a:ext uri="{FF2B5EF4-FFF2-40B4-BE49-F238E27FC236}">
                  <a16:creationId xmlns:a16="http://schemas.microsoft.com/office/drawing/2014/main" id="{51E32010-2398-CC75-CB03-BE695B007C37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8;p2">
              <a:extLst>
                <a:ext uri="{FF2B5EF4-FFF2-40B4-BE49-F238E27FC236}">
                  <a16:creationId xmlns:a16="http://schemas.microsoft.com/office/drawing/2014/main" id="{C30E7E01-6AB5-FF0C-CBE5-E22105F720B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9;p2">
              <a:extLst>
                <a:ext uri="{FF2B5EF4-FFF2-40B4-BE49-F238E27FC236}">
                  <a16:creationId xmlns:a16="http://schemas.microsoft.com/office/drawing/2014/main" id="{FA435353-7D5B-778B-0371-B705164C1BBD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60;p2">
              <a:extLst>
                <a:ext uri="{FF2B5EF4-FFF2-40B4-BE49-F238E27FC236}">
                  <a16:creationId xmlns:a16="http://schemas.microsoft.com/office/drawing/2014/main" id="{F57EA971-9255-F2E7-75F7-B1F3C6F7591F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61;p2">
              <a:extLst>
                <a:ext uri="{FF2B5EF4-FFF2-40B4-BE49-F238E27FC236}">
                  <a16:creationId xmlns:a16="http://schemas.microsoft.com/office/drawing/2014/main" id="{197560CD-B079-3431-AA9B-CF6EEEC0BE69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446;p2">
            <a:extLst>
              <a:ext uri="{FF2B5EF4-FFF2-40B4-BE49-F238E27FC236}">
                <a16:creationId xmlns:a16="http://schemas.microsoft.com/office/drawing/2014/main" id="{F7D3EF93-3A55-B1ED-503B-3A0CA7480931}"/>
              </a:ext>
            </a:extLst>
          </p:cNvPr>
          <p:cNvGrpSpPr/>
          <p:nvPr/>
        </p:nvGrpSpPr>
        <p:grpSpPr>
          <a:xfrm>
            <a:off x="214897" y="2571750"/>
            <a:ext cx="1049633" cy="523940"/>
            <a:chOff x="138482" y="584556"/>
            <a:chExt cx="1049633" cy="523940"/>
          </a:xfrm>
        </p:grpSpPr>
        <p:sp>
          <p:nvSpPr>
            <p:cNvPr id="27" name="Google Shape;447;p2">
              <a:extLst>
                <a:ext uri="{FF2B5EF4-FFF2-40B4-BE49-F238E27FC236}">
                  <a16:creationId xmlns:a16="http://schemas.microsoft.com/office/drawing/2014/main" id="{0CD2ACEF-95E4-DE5A-D5C9-ED78A287CAF6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8;p2">
              <a:extLst>
                <a:ext uri="{FF2B5EF4-FFF2-40B4-BE49-F238E27FC236}">
                  <a16:creationId xmlns:a16="http://schemas.microsoft.com/office/drawing/2014/main" id="{E545CBA1-20C6-6A94-2DF6-B6420E52F472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49;p2">
              <a:extLst>
                <a:ext uri="{FF2B5EF4-FFF2-40B4-BE49-F238E27FC236}">
                  <a16:creationId xmlns:a16="http://schemas.microsoft.com/office/drawing/2014/main" id="{D906FE0A-0579-53C0-5EDE-1DB9DA5A49A1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0;p2">
              <a:extLst>
                <a:ext uri="{FF2B5EF4-FFF2-40B4-BE49-F238E27FC236}">
                  <a16:creationId xmlns:a16="http://schemas.microsoft.com/office/drawing/2014/main" id="{DD78A2D7-5422-8677-A668-5DD783C4C5C1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1;p2">
              <a:extLst>
                <a:ext uri="{FF2B5EF4-FFF2-40B4-BE49-F238E27FC236}">
                  <a16:creationId xmlns:a16="http://schemas.microsoft.com/office/drawing/2014/main" id="{5CDBF107-1B82-8694-0669-64157F83FB5F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2;p2">
              <a:extLst>
                <a:ext uri="{FF2B5EF4-FFF2-40B4-BE49-F238E27FC236}">
                  <a16:creationId xmlns:a16="http://schemas.microsoft.com/office/drawing/2014/main" id="{8EA2B2BF-D419-CF49-1DDF-C658E5D3956E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3;p2">
              <a:extLst>
                <a:ext uri="{FF2B5EF4-FFF2-40B4-BE49-F238E27FC236}">
                  <a16:creationId xmlns:a16="http://schemas.microsoft.com/office/drawing/2014/main" id="{01E1382D-DB2D-C1E2-253B-1AD64AF82DBF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4;p2">
              <a:extLst>
                <a:ext uri="{FF2B5EF4-FFF2-40B4-BE49-F238E27FC236}">
                  <a16:creationId xmlns:a16="http://schemas.microsoft.com/office/drawing/2014/main" id="{2C46B06F-E723-7C74-699F-290D2776915C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5;p2">
              <a:extLst>
                <a:ext uri="{FF2B5EF4-FFF2-40B4-BE49-F238E27FC236}">
                  <a16:creationId xmlns:a16="http://schemas.microsoft.com/office/drawing/2014/main" id="{473A7C19-D1A3-5B38-FE92-B6E14CDE63A4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6;p2">
              <a:extLst>
                <a:ext uri="{FF2B5EF4-FFF2-40B4-BE49-F238E27FC236}">
                  <a16:creationId xmlns:a16="http://schemas.microsoft.com/office/drawing/2014/main" id="{FC82C9D3-2213-0537-4969-10329D49B829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7;p2">
              <a:extLst>
                <a:ext uri="{FF2B5EF4-FFF2-40B4-BE49-F238E27FC236}">
                  <a16:creationId xmlns:a16="http://schemas.microsoft.com/office/drawing/2014/main" id="{72B598E1-8287-D9A2-3849-BC85EBD87DB7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8;p2">
              <a:extLst>
                <a:ext uri="{FF2B5EF4-FFF2-40B4-BE49-F238E27FC236}">
                  <a16:creationId xmlns:a16="http://schemas.microsoft.com/office/drawing/2014/main" id="{2962107D-7D0B-3A67-FBD7-B734569173F2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9;p2">
              <a:extLst>
                <a:ext uri="{FF2B5EF4-FFF2-40B4-BE49-F238E27FC236}">
                  <a16:creationId xmlns:a16="http://schemas.microsoft.com/office/drawing/2014/main" id="{1D93EB73-3355-9651-CE15-7A32EAE47DEF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0;p2">
              <a:extLst>
                <a:ext uri="{FF2B5EF4-FFF2-40B4-BE49-F238E27FC236}">
                  <a16:creationId xmlns:a16="http://schemas.microsoft.com/office/drawing/2014/main" id="{E3DEEFEB-39C1-4927-AEA0-D37F4B11F148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1;p2">
              <a:extLst>
                <a:ext uri="{FF2B5EF4-FFF2-40B4-BE49-F238E27FC236}">
                  <a16:creationId xmlns:a16="http://schemas.microsoft.com/office/drawing/2014/main" id="{827E6F88-EE41-FD61-E7DE-ED5B8E65B736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28513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dirty="0">
                <a:latin typeface="Cubic 11" pitchFamily="2" charset="-128"/>
                <a:ea typeface="Cubic 11" pitchFamily="2" charset="-128"/>
              </a:rPr>
              <a:t>Step 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11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96A701-B20A-FEAF-77EC-ED04BC6A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41425" y="1303020"/>
            <a:ext cx="4445435" cy="3096018"/>
          </a:xfrm>
          <a:prstGeom prst="rect">
            <a:avLst/>
          </a:prstGeom>
        </p:spPr>
      </p:pic>
      <p:grpSp>
        <p:nvGrpSpPr>
          <p:cNvPr id="2" name="Google Shape;446;p2">
            <a:extLst>
              <a:ext uri="{FF2B5EF4-FFF2-40B4-BE49-F238E27FC236}">
                <a16:creationId xmlns:a16="http://schemas.microsoft.com/office/drawing/2014/main" id="{F44EE5AB-0B40-70EB-B3E9-016343AC5047}"/>
              </a:ext>
            </a:extLst>
          </p:cNvPr>
          <p:cNvGrpSpPr/>
          <p:nvPr/>
        </p:nvGrpSpPr>
        <p:grpSpPr>
          <a:xfrm>
            <a:off x="7685719" y="1041050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B95EF3A8-E67B-0F62-7AEF-86BA776CDCC7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8;p2">
              <a:extLst>
                <a:ext uri="{FF2B5EF4-FFF2-40B4-BE49-F238E27FC236}">
                  <a16:creationId xmlns:a16="http://schemas.microsoft.com/office/drawing/2014/main" id="{31BD2A7D-B895-97C7-37E5-8B08473D3D22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9;p2">
              <a:extLst>
                <a:ext uri="{FF2B5EF4-FFF2-40B4-BE49-F238E27FC236}">
                  <a16:creationId xmlns:a16="http://schemas.microsoft.com/office/drawing/2014/main" id="{0626EE1B-B289-33DB-C3B7-2B5E008E767C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0;p2">
              <a:extLst>
                <a:ext uri="{FF2B5EF4-FFF2-40B4-BE49-F238E27FC236}">
                  <a16:creationId xmlns:a16="http://schemas.microsoft.com/office/drawing/2014/main" id="{C832F1F4-0974-472F-915A-0D08945C5F0A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1;p2">
              <a:extLst>
                <a:ext uri="{FF2B5EF4-FFF2-40B4-BE49-F238E27FC236}">
                  <a16:creationId xmlns:a16="http://schemas.microsoft.com/office/drawing/2014/main" id="{76D84A6B-356C-C3E8-C2FB-CF7944134131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2;p2">
              <a:extLst>
                <a:ext uri="{FF2B5EF4-FFF2-40B4-BE49-F238E27FC236}">
                  <a16:creationId xmlns:a16="http://schemas.microsoft.com/office/drawing/2014/main" id="{3E7E9FF2-C622-A577-0CC2-DFEA4A9F6B2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3;p2">
              <a:extLst>
                <a:ext uri="{FF2B5EF4-FFF2-40B4-BE49-F238E27FC236}">
                  <a16:creationId xmlns:a16="http://schemas.microsoft.com/office/drawing/2014/main" id="{89F48A81-331A-9252-0D76-FE0F9F591A67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4;p2">
              <a:extLst>
                <a:ext uri="{FF2B5EF4-FFF2-40B4-BE49-F238E27FC236}">
                  <a16:creationId xmlns:a16="http://schemas.microsoft.com/office/drawing/2014/main" id="{59B9D8A4-AED8-201A-5CFD-D635A112D2A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5;p2">
              <a:extLst>
                <a:ext uri="{FF2B5EF4-FFF2-40B4-BE49-F238E27FC236}">
                  <a16:creationId xmlns:a16="http://schemas.microsoft.com/office/drawing/2014/main" id="{FD8B21AC-600E-707F-DDCD-10137CA738C9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6;p2">
              <a:extLst>
                <a:ext uri="{FF2B5EF4-FFF2-40B4-BE49-F238E27FC236}">
                  <a16:creationId xmlns:a16="http://schemas.microsoft.com/office/drawing/2014/main" id="{736CBC30-8DB0-146D-2082-F45FAF58414F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7;p2">
              <a:extLst>
                <a:ext uri="{FF2B5EF4-FFF2-40B4-BE49-F238E27FC236}">
                  <a16:creationId xmlns:a16="http://schemas.microsoft.com/office/drawing/2014/main" id="{FDE56177-9A0B-FFB1-2240-D5622DA23D87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8;p2">
              <a:extLst>
                <a:ext uri="{FF2B5EF4-FFF2-40B4-BE49-F238E27FC236}">
                  <a16:creationId xmlns:a16="http://schemas.microsoft.com/office/drawing/2014/main" id="{958039C7-D83B-4DA2-E618-E288477D452F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9;p2">
              <a:extLst>
                <a:ext uri="{FF2B5EF4-FFF2-40B4-BE49-F238E27FC236}">
                  <a16:creationId xmlns:a16="http://schemas.microsoft.com/office/drawing/2014/main" id="{D7E8F606-7FB4-31AF-C744-B456CDDBE15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0;p2">
              <a:extLst>
                <a:ext uri="{FF2B5EF4-FFF2-40B4-BE49-F238E27FC236}">
                  <a16:creationId xmlns:a16="http://schemas.microsoft.com/office/drawing/2014/main" id="{C0D6D698-A70B-CD09-1449-D2AF1050BE52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1;p2">
              <a:extLst>
                <a:ext uri="{FF2B5EF4-FFF2-40B4-BE49-F238E27FC236}">
                  <a16:creationId xmlns:a16="http://schemas.microsoft.com/office/drawing/2014/main" id="{59C06287-AB79-F05E-75EF-8BEA66A6C323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446;p2">
            <a:extLst>
              <a:ext uri="{FF2B5EF4-FFF2-40B4-BE49-F238E27FC236}">
                <a16:creationId xmlns:a16="http://schemas.microsoft.com/office/drawing/2014/main" id="{37DFD9C8-03AD-D7D2-C7FC-401BBB27B804}"/>
              </a:ext>
            </a:extLst>
          </p:cNvPr>
          <p:cNvGrpSpPr/>
          <p:nvPr/>
        </p:nvGrpSpPr>
        <p:grpSpPr>
          <a:xfrm>
            <a:off x="417416" y="1395150"/>
            <a:ext cx="1049633" cy="523940"/>
            <a:chOff x="138482" y="584556"/>
            <a:chExt cx="1049633" cy="523940"/>
          </a:xfrm>
        </p:grpSpPr>
        <p:sp>
          <p:nvSpPr>
            <p:cNvPr id="21" name="Google Shape;447;p2">
              <a:extLst>
                <a:ext uri="{FF2B5EF4-FFF2-40B4-BE49-F238E27FC236}">
                  <a16:creationId xmlns:a16="http://schemas.microsoft.com/office/drawing/2014/main" id="{2A7023A0-F44C-4A42-4762-DAB9B1F97199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2">
              <a:extLst>
                <a:ext uri="{FF2B5EF4-FFF2-40B4-BE49-F238E27FC236}">
                  <a16:creationId xmlns:a16="http://schemas.microsoft.com/office/drawing/2014/main" id="{5D3A3B96-C272-DB56-BF59-275BB9FC11C1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2">
              <a:extLst>
                <a:ext uri="{FF2B5EF4-FFF2-40B4-BE49-F238E27FC236}">
                  <a16:creationId xmlns:a16="http://schemas.microsoft.com/office/drawing/2014/main" id="{F9BF5769-734D-82A2-F302-32FD138F06E5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2">
              <a:extLst>
                <a:ext uri="{FF2B5EF4-FFF2-40B4-BE49-F238E27FC236}">
                  <a16:creationId xmlns:a16="http://schemas.microsoft.com/office/drawing/2014/main" id="{AD4A9917-7BC3-12A8-1736-067179C5090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2">
              <a:extLst>
                <a:ext uri="{FF2B5EF4-FFF2-40B4-BE49-F238E27FC236}">
                  <a16:creationId xmlns:a16="http://schemas.microsoft.com/office/drawing/2014/main" id="{CE59EB4E-2248-D9AD-4B11-7F085B553F07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2">
              <a:extLst>
                <a:ext uri="{FF2B5EF4-FFF2-40B4-BE49-F238E27FC236}">
                  <a16:creationId xmlns:a16="http://schemas.microsoft.com/office/drawing/2014/main" id="{99CB3360-6909-5698-A999-542065C5B0B3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2">
              <a:extLst>
                <a:ext uri="{FF2B5EF4-FFF2-40B4-BE49-F238E27FC236}">
                  <a16:creationId xmlns:a16="http://schemas.microsoft.com/office/drawing/2014/main" id="{BCB063CB-9EE0-3DA6-034E-BB8645ED0D75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2">
              <a:extLst>
                <a:ext uri="{FF2B5EF4-FFF2-40B4-BE49-F238E27FC236}">
                  <a16:creationId xmlns:a16="http://schemas.microsoft.com/office/drawing/2014/main" id="{3B5F64EA-69CE-CFAB-BD63-4B69711CD827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2">
              <a:extLst>
                <a:ext uri="{FF2B5EF4-FFF2-40B4-BE49-F238E27FC236}">
                  <a16:creationId xmlns:a16="http://schemas.microsoft.com/office/drawing/2014/main" id="{1CB37EC7-2507-5501-13A7-A48F77D2C19E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2">
              <a:extLst>
                <a:ext uri="{FF2B5EF4-FFF2-40B4-BE49-F238E27FC236}">
                  <a16:creationId xmlns:a16="http://schemas.microsoft.com/office/drawing/2014/main" id="{877E13A2-2B2B-8817-BBF2-DCB5AA609CFC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2">
              <a:extLst>
                <a:ext uri="{FF2B5EF4-FFF2-40B4-BE49-F238E27FC236}">
                  <a16:creationId xmlns:a16="http://schemas.microsoft.com/office/drawing/2014/main" id="{DA3C16A1-AC4A-E4F9-1BE4-9A54D4B53FEC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2">
              <a:extLst>
                <a:ext uri="{FF2B5EF4-FFF2-40B4-BE49-F238E27FC236}">
                  <a16:creationId xmlns:a16="http://schemas.microsoft.com/office/drawing/2014/main" id="{6127E863-DD5F-2E15-AA37-44872FCB3682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2">
              <a:extLst>
                <a:ext uri="{FF2B5EF4-FFF2-40B4-BE49-F238E27FC236}">
                  <a16:creationId xmlns:a16="http://schemas.microsoft.com/office/drawing/2014/main" id="{C31012DB-D9B8-698B-315E-2D40B317DF11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2">
              <a:extLst>
                <a:ext uri="{FF2B5EF4-FFF2-40B4-BE49-F238E27FC236}">
                  <a16:creationId xmlns:a16="http://schemas.microsoft.com/office/drawing/2014/main" id="{0D3C8930-AF5C-1515-1A31-4BEB8310DA80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2">
              <a:extLst>
                <a:ext uri="{FF2B5EF4-FFF2-40B4-BE49-F238E27FC236}">
                  <a16:creationId xmlns:a16="http://schemas.microsoft.com/office/drawing/2014/main" id="{E2965410-34DD-F263-EC31-779346B0B34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446;p2">
            <a:extLst>
              <a:ext uri="{FF2B5EF4-FFF2-40B4-BE49-F238E27FC236}">
                <a16:creationId xmlns:a16="http://schemas.microsoft.com/office/drawing/2014/main" id="{BFFD775E-E7FA-0B0F-C9B2-73EFE02095F3}"/>
              </a:ext>
            </a:extLst>
          </p:cNvPr>
          <p:cNvGrpSpPr/>
          <p:nvPr/>
        </p:nvGrpSpPr>
        <p:grpSpPr>
          <a:xfrm>
            <a:off x="1016170" y="3971489"/>
            <a:ext cx="1049633" cy="523940"/>
            <a:chOff x="138482" y="584556"/>
            <a:chExt cx="1049633" cy="523940"/>
          </a:xfrm>
        </p:grpSpPr>
        <p:sp>
          <p:nvSpPr>
            <p:cNvPr id="37" name="Google Shape;447;p2">
              <a:extLst>
                <a:ext uri="{FF2B5EF4-FFF2-40B4-BE49-F238E27FC236}">
                  <a16:creationId xmlns:a16="http://schemas.microsoft.com/office/drawing/2014/main" id="{2A7E8AB7-B887-B953-5E02-78DFDBE48E47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48;p2">
              <a:extLst>
                <a:ext uri="{FF2B5EF4-FFF2-40B4-BE49-F238E27FC236}">
                  <a16:creationId xmlns:a16="http://schemas.microsoft.com/office/drawing/2014/main" id="{D12A00C8-6CBE-271D-6A7C-FFD7D37FF275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9;p2">
              <a:extLst>
                <a:ext uri="{FF2B5EF4-FFF2-40B4-BE49-F238E27FC236}">
                  <a16:creationId xmlns:a16="http://schemas.microsoft.com/office/drawing/2014/main" id="{185A9F6D-BACA-D11C-E6B8-61FAB68C31DF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0;p2">
              <a:extLst>
                <a:ext uri="{FF2B5EF4-FFF2-40B4-BE49-F238E27FC236}">
                  <a16:creationId xmlns:a16="http://schemas.microsoft.com/office/drawing/2014/main" id="{456386F8-21FA-096C-48E1-5D26331E720B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1;p2">
              <a:extLst>
                <a:ext uri="{FF2B5EF4-FFF2-40B4-BE49-F238E27FC236}">
                  <a16:creationId xmlns:a16="http://schemas.microsoft.com/office/drawing/2014/main" id="{B56DC972-9B68-7472-0A22-4750963CC4E3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2;p2">
              <a:extLst>
                <a:ext uri="{FF2B5EF4-FFF2-40B4-BE49-F238E27FC236}">
                  <a16:creationId xmlns:a16="http://schemas.microsoft.com/office/drawing/2014/main" id="{C925910B-90E6-B501-5C3E-2EFF1B9C54D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3;p2">
              <a:extLst>
                <a:ext uri="{FF2B5EF4-FFF2-40B4-BE49-F238E27FC236}">
                  <a16:creationId xmlns:a16="http://schemas.microsoft.com/office/drawing/2014/main" id="{9CC59EC4-C8DB-1A7A-3F75-281A3A9676D9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4;p2">
              <a:extLst>
                <a:ext uri="{FF2B5EF4-FFF2-40B4-BE49-F238E27FC236}">
                  <a16:creationId xmlns:a16="http://schemas.microsoft.com/office/drawing/2014/main" id="{53926438-1EA2-6D1C-951D-D2C0694208FF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5;p2">
              <a:extLst>
                <a:ext uri="{FF2B5EF4-FFF2-40B4-BE49-F238E27FC236}">
                  <a16:creationId xmlns:a16="http://schemas.microsoft.com/office/drawing/2014/main" id="{93CA40E3-6930-383E-9BB1-386B6DCF8213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6;p2">
              <a:extLst>
                <a:ext uri="{FF2B5EF4-FFF2-40B4-BE49-F238E27FC236}">
                  <a16:creationId xmlns:a16="http://schemas.microsoft.com/office/drawing/2014/main" id="{864E32C3-2AE3-F5D2-CD07-97F9FBCB7A29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7;p2">
              <a:extLst>
                <a:ext uri="{FF2B5EF4-FFF2-40B4-BE49-F238E27FC236}">
                  <a16:creationId xmlns:a16="http://schemas.microsoft.com/office/drawing/2014/main" id="{7D62F348-30E4-4B27-43F7-3EBC6BB6A4E1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8;p2">
              <a:extLst>
                <a:ext uri="{FF2B5EF4-FFF2-40B4-BE49-F238E27FC236}">
                  <a16:creationId xmlns:a16="http://schemas.microsoft.com/office/drawing/2014/main" id="{8F1EA8E5-1E81-A00C-88A4-AE94C19A49CC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9;p2">
              <a:extLst>
                <a:ext uri="{FF2B5EF4-FFF2-40B4-BE49-F238E27FC236}">
                  <a16:creationId xmlns:a16="http://schemas.microsoft.com/office/drawing/2014/main" id="{DE93E47A-B7A1-C051-8038-6CCCDAA9CA0F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0;p2">
              <a:extLst>
                <a:ext uri="{FF2B5EF4-FFF2-40B4-BE49-F238E27FC236}">
                  <a16:creationId xmlns:a16="http://schemas.microsoft.com/office/drawing/2014/main" id="{E181C8AB-DE90-BC44-B96B-3CB79B510E4E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61;p2">
              <a:extLst>
                <a:ext uri="{FF2B5EF4-FFF2-40B4-BE49-F238E27FC236}">
                  <a16:creationId xmlns:a16="http://schemas.microsoft.com/office/drawing/2014/main" id="{EED0A7F8-EA76-73EF-FEA1-70B214390553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98518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dirty="0">
                <a:latin typeface="Cubic 11" pitchFamily="2" charset="-128"/>
                <a:ea typeface="Cubic 11" pitchFamily="2" charset="-128"/>
              </a:rPr>
              <a:t>Step 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12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96A701-B20A-FEAF-77EC-ED04BC6A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23714" y="1303020"/>
            <a:ext cx="4280857" cy="3096018"/>
          </a:xfrm>
          <a:prstGeom prst="rect">
            <a:avLst/>
          </a:prstGeom>
        </p:spPr>
      </p:pic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1F361EA2-3232-2FBD-B7DA-F35A6285CA27}"/>
              </a:ext>
            </a:extLst>
          </p:cNvPr>
          <p:cNvCxnSpPr>
            <a:cxnSpLocks/>
          </p:cNvCxnSpPr>
          <p:nvPr/>
        </p:nvCxnSpPr>
        <p:spPr>
          <a:xfrm>
            <a:off x="4210050" y="1569720"/>
            <a:ext cx="0" cy="32766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5BA1609-A9D6-FBDA-50B8-6C95D5B4BA59}"/>
              </a:ext>
            </a:extLst>
          </p:cNvPr>
          <p:cNvCxnSpPr>
            <a:cxnSpLocks/>
          </p:cNvCxnSpPr>
          <p:nvPr/>
        </p:nvCxnSpPr>
        <p:spPr>
          <a:xfrm>
            <a:off x="3242310" y="2301240"/>
            <a:ext cx="0" cy="32766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B5AC0FA-C856-8453-DE5C-B64E89B254EB}"/>
              </a:ext>
            </a:extLst>
          </p:cNvPr>
          <p:cNvCxnSpPr>
            <a:cxnSpLocks/>
          </p:cNvCxnSpPr>
          <p:nvPr/>
        </p:nvCxnSpPr>
        <p:spPr>
          <a:xfrm>
            <a:off x="6336030" y="2465070"/>
            <a:ext cx="0" cy="32766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B516852-6203-6F74-B595-CC7D36AF644F}"/>
              </a:ext>
            </a:extLst>
          </p:cNvPr>
          <p:cNvCxnSpPr>
            <a:cxnSpLocks/>
          </p:cNvCxnSpPr>
          <p:nvPr/>
        </p:nvCxnSpPr>
        <p:spPr>
          <a:xfrm>
            <a:off x="5010150" y="3375660"/>
            <a:ext cx="0" cy="32766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" name="Google Shape;446;p2">
            <a:extLst>
              <a:ext uri="{FF2B5EF4-FFF2-40B4-BE49-F238E27FC236}">
                <a16:creationId xmlns:a16="http://schemas.microsoft.com/office/drawing/2014/main" id="{3431A694-3DBA-5A35-7B3B-B670F22D4402}"/>
              </a:ext>
            </a:extLst>
          </p:cNvPr>
          <p:cNvGrpSpPr/>
          <p:nvPr/>
        </p:nvGrpSpPr>
        <p:grpSpPr>
          <a:xfrm>
            <a:off x="7899183" y="3703320"/>
            <a:ext cx="1049633" cy="523940"/>
            <a:chOff x="138482" y="584556"/>
            <a:chExt cx="1049633" cy="523940"/>
          </a:xfrm>
        </p:grpSpPr>
        <p:sp>
          <p:nvSpPr>
            <p:cNvPr id="10" name="Google Shape;447;p2">
              <a:extLst>
                <a:ext uri="{FF2B5EF4-FFF2-40B4-BE49-F238E27FC236}">
                  <a16:creationId xmlns:a16="http://schemas.microsoft.com/office/drawing/2014/main" id="{3DF64F71-A33D-D9B7-7D8A-6CAB7303CC9C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48;p2">
              <a:extLst>
                <a:ext uri="{FF2B5EF4-FFF2-40B4-BE49-F238E27FC236}">
                  <a16:creationId xmlns:a16="http://schemas.microsoft.com/office/drawing/2014/main" id="{F158DF69-41D4-F6BF-77F4-D503EEF6CDFE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9;p2">
              <a:extLst>
                <a:ext uri="{FF2B5EF4-FFF2-40B4-BE49-F238E27FC236}">
                  <a16:creationId xmlns:a16="http://schemas.microsoft.com/office/drawing/2014/main" id="{F961B83C-DCAE-75D8-4563-2585ECDE2EEA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0;p2">
              <a:extLst>
                <a:ext uri="{FF2B5EF4-FFF2-40B4-BE49-F238E27FC236}">
                  <a16:creationId xmlns:a16="http://schemas.microsoft.com/office/drawing/2014/main" id="{530612C4-6D3D-9B45-E8C4-E150CDAA859A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1;p2">
              <a:extLst>
                <a:ext uri="{FF2B5EF4-FFF2-40B4-BE49-F238E27FC236}">
                  <a16:creationId xmlns:a16="http://schemas.microsoft.com/office/drawing/2014/main" id="{C309C424-D490-6085-ABB3-4416BE14D0AF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2;p2">
              <a:extLst>
                <a:ext uri="{FF2B5EF4-FFF2-40B4-BE49-F238E27FC236}">
                  <a16:creationId xmlns:a16="http://schemas.microsoft.com/office/drawing/2014/main" id="{931CDBAB-1CD0-BF2C-7D12-54E75AB65E1A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3;p2">
              <a:extLst>
                <a:ext uri="{FF2B5EF4-FFF2-40B4-BE49-F238E27FC236}">
                  <a16:creationId xmlns:a16="http://schemas.microsoft.com/office/drawing/2014/main" id="{98CACF3E-E3A6-9853-6868-D9D6A8DD85E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4;p2">
              <a:extLst>
                <a:ext uri="{FF2B5EF4-FFF2-40B4-BE49-F238E27FC236}">
                  <a16:creationId xmlns:a16="http://schemas.microsoft.com/office/drawing/2014/main" id="{4FBDE44D-73DD-B12D-C86D-DEF9A946BDA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5;p2">
              <a:extLst>
                <a:ext uri="{FF2B5EF4-FFF2-40B4-BE49-F238E27FC236}">
                  <a16:creationId xmlns:a16="http://schemas.microsoft.com/office/drawing/2014/main" id="{DA631C71-2412-46F0-2138-0BC4717B4702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6;p2">
              <a:extLst>
                <a:ext uri="{FF2B5EF4-FFF2-40B4-BE49-F238E27FC236}">
                  <a16:creationId xmlns:a16="http://schemas.microsoft.com/office/drawing/2014/main" id="{E8A71062-23FE-50C2-63E7-13AAA25207A1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7;p2">
              <a:extLst>
                <a:ext uri="{FF2B5EF4-FFF2-40B4-BE49-F238E27FC236}">
                  <a16:creationId xmlns:a16="http://schemas.microsoft.com/office/drawing/2014/main" id="{235912CC-CAD6-71B1-BD12-C15BB8F6B835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8;p2">
              <a:extLst>
                <a:ext uri="{FF2B5EF4-FFF2-40B4-BE49-F238E27FC236}">
                  <a16:creationId xmlns:a16="http://schemas.microsoft.com/office/drawing/2014/main" id="{6EBE783C-3F72-7277-A62C-090A71DAB5D8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9;p2">
              <a:extLst>
                <a:ext uri="{FF2B5EF4-FFF2-40B4-BE49-F238E27FC236}">
                  <a16:creationId xmlns:a16="http://schemas.microsoft.com/office/drawing/2014/main" id="{343F7203-991E-62A1-0157-9B08B3BE124B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60;p2">
              <a:extLst>
                <a:ext uri="{FF2B5EF4-FFF2-40B4-BE49-F238E27FC236}">
                  <a16:creationId xmlns:a16="http://schemas.microsoft.com/office/drawing/2014/main" id="{9BA9A271-AA21-1B74-C7A0-9A0425C2C35E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61;p2">
              <a:extLst>
                <a:ext uri="{FF2B5EF4-FFF2-40B4-BE49-F238E27FC236}">
                  <a16:creationId xmlns:a16="http://schemas.microsoft.com/office/drawing/2014/main" id="{E4B077DF-4346-6611-DF24-780DA669449C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446;p2">
            <a:extLst>
              <a:ext uri="{FF2B5EF4-FFF2-40B4-BE49-F238E27FC236}">
                <a16:creationId xmlns:a16="http://schemas.microsoft.com/office/drawing/2014/main" id="{C9BD22EB-8906-079E-EED1-546029CDADA2}"/>
              </a:ext>
            </a:extLst>
          </p:cNvPr>
          <p:cNvGrpSpPr/>
          <p:nvPr/>
        </p:nvGrpSpPr>
        <p:grpSpPr>
          <a:xfrm>
            <a:off x="1321704" y="2104960"/>
            <a:ext cx="1049633" cy="523940"/>
            <a:chOff x="138482" y="584556"/>
            <a:chExt cx="1049633" cy="523940"/>
          </a:xfrm>
        </p:grpSpPr>
        <p:sp>
          <p:nvSpPr>
            <p:cNvPr id="26" name="Google Shape;447;p2">
              <a:extLst>
                <a:ext uri="{FF2B5EF4-FFF2-40B4-BE49-F238E27FC236}">
                  <a16:creationId xmlns:a16="http://schemas.microsoft.com/office/drawing/2014/main" id="{D86F7F69-AAC2-85C4-2574-62317BBA5111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48;p2">
              <a:extLst>
                <a:ext uri="{FF2B5EF4-FFF2-40B4-BE49-F238E27FC236}">
                  <a16:creationId xmlns:a16="http://schemas.microsoft.com/office/drawing/2014/main" id="{ECE5F444-307F-D7B0-C55B-8C51B2B15C4B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9;p2">
              <a:extLst>
                <a:ext uri="{FF2B5EF4-FFF2-40B4-BE49-F238E27FC236}">
                  <a16:creationId xmlns:a16="http://schemas.microsoft.com/office/drawing/2014/main" id="{8B98AEB5-5198-7CB0-6F9D-A5902B976296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0;p2">
              <a:extLst>
                <a:ext uri="{FF2B5EF4-FFF2-40B4-BE49-F238E27FC236}">
                  <a16:creationId xmlns:a16="http://schemas.microsoft.com/office/drawing/2014/main" id="{9D8FF7D7-E545-450C-3F6D-341BD63C7069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1;p2">
              <a:extLst>
                <a:ext uri="{FF2B5EF4-FFF2-40B4-BE49-F238E27FC236}">
                  <a16:creationId xmlns:a16="http://schemas.microsoft.com/office/drawing/2014/main" id="{BE70660D-6488-9AE1-6FE2-DFBE2C5B55C1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2;p2">
              <a:extLst>
                <a:ext uri="{FF2B5EF4-FFF2-40B4-BE49-F238E27FC236}">
                  <a16:creationId xmlns:a16="http://schemas.microsoft.com/office/drawing/2014/main" id="{06A84931-9817-A12E-577A-21DD77CE579A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3;p2">
              <a:extLst>
                <a:ext uri="{FF2B5EF4-FFF2-40B4-BE49-F238E27FC236}">
                  <a16:creationId xmlns:a16="http://schemas.microsoft.com/office/drawing/2014/main" id="{2DD9F9AC-EF5B-66A1-6321-B56F735BAF11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4;p2">
              <a:extLst>
                <a:ext uri="{FF2B5EF4-FFF2-40B4-BE49-F238E27FC236}">
                  <a16:creationId xmlns:a16="http://schemas.microsoft.com/office/drawing/2014/main" id="{68B17145-9B7B-EA73-A7C5-90A6F7B1314D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5;p2">
              <a:extLst>
                <a:ext uri="{FF2B5EF4-FFF2-40B4-BE49-F238E27FC236}">
                  <a16:creationId xmlns:a16="http://schemas.microsoft.com/office/drawing/2014/main" id="{F6C996C9-91CA-BD72-2031-17F83EBF78D6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6;p2">
              <a:extLst>
                <a:ext uri="{FF2B5EF4-FFF2-40B4-BE49-F238E27FC236}">
                  <a16:creationId xmlns:a16="http://schemas.microsoft.com/office/drawing/2014/main" id="{39150151-1EE3-377F-075C-3768E9B0C880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7;p2">
              <a:extLst>
                <a:ext uri="{FF2B5EF4-FFF2-40B4-BE49-F238E27FC236}">
                  <a16:creationId xmlns:a16="http://schemas.microsoft.com/office/drawing/2014/main" id="{7D4F35B3-C61B-E29F-206E-B8D9312FE8BA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8;p2">
              <a:extLst>
                <a:ext uri="{FF2B5EF4-FFF2-40B4-BE49-F238E27FC236}">
                  <a16:creationId xmlns:a16="http://schemas.microsoft.com/office/drawing/2014/main" id="{D28A6818-A427-7DCD-6495-AA5E923EDD71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9;p2">
              <a:extLst>
                <a:ext uri="{FF2B5EF4-FFF2-40B4-BE49-F238E27FC236}">
                  <a16:creationId xmlns:a16="http://schemas.microsoft.com/office/drawing/2014/main" id="{EEE069F6-3156-532B-62E9-7C3725329CE8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60;p2">
              <a:extLst>
                <a:ext uri="{FF2B5EF4-FFF2-40B4-BE49-F238E27FC236}">
                  <a16:creationId xmlns:a16="http://schemas.microsoft.com/office/drawing/2014/main" id="{C47034CC-CE56-55A2-E724-DCCAAD741A76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1;p2">
              <a:extLst>
                <a:ext uri="{FF2B5EF4-FFF2-40B4-BE49-F238E27FC236}">
                  <a16:creationId xmlns:a16="http://schemas.microsoft.com/office/drawing/2014/main" id="{2AF2EC98-FC30-53B9-35CC-AC2B0EA94609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3605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dirty="0">
                <a:latin typeface="Cubic 11" pitchFamily="2" charset="-128"/>
                <a:ea typeface="Cubic 11" pitchFamily="2" charset="-128"/>
              </a:rPr>
              <a:t>Step 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12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96A701-B20A-FEAF-77EC-ED04BC6A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41425" y="1339487"/>
            <a:ext cx="4445435" cy="3023083"/>
          </a:xfrm>
          <a:prstGeom prst="rect">
            <a:avLst/>
          </a:prstGeom>
        </p:spPr>
      </p:pic>
      <p:grpSp>
        <p:nvGrpSpPr>
          <p:cNvPr id="2" name="Google Shape;446;p2">
            <a:extLst>
              <a:ext uri="{FF2B5EF4-FFF2-40B4-BE49-F238E27FC236}">
                <a16:creationId xmlns:a16="http://schemas.microsoft.com/office/drawing/2014/main" id="{47CEFBC3-B3FF-0ED3-232D-9D065B734632}"/>
              </a:ext>
            </a:extLst>
          </p:cNvPr>
          <p:cNvGrpSpPr/>
          <p:nvPr/>
        </p:nvGrpSpPr>
        <p:grpSpPr>
          <a:xfrm>
            <a:off x="7731439" y="686963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01DD0226-04A8-35D8-3A4A-3A410FF70526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8;p2">
              <a:extLst>
                <a:ext uri="{FF2B5EF4-FFF2-40B4-BE49-F238E27FC236}">
                  <a16:creationId xmlns:a16="http://schemas.microsoft.com/office/drawing/2014/main" id="{0E31B4A0-7A55-C689-59AB-BBA4CDEDA951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9;p2">
              <a:extLst>
                <a:ext uri="{FF2B5EF4-FFF2-40B4-BE49-F238E27FC236}">
                  <a16:creationId xmlns:a16="http://schemas.microsoft.com/office/drawing/2014/main" id="{4D99E352-23FD-CCFA-517D-313B875B5BC2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0;p2">
              <a:extLst>
                <a:ext uri="{FF2B5EF4-FFF2-40B4-BE49-F238E27FC236}">
                  <a16:creationId xmlns:a16="http://schemas.microsoft.com/office/drawing/2014/main" id="{4EDA49BD-0158-29F0-A905-E9B0B97A0A99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1;p2">
              <a:extLst>
                <a:ext uri="{FF2B5EF4-FFF2-40B4-BE49-F238E27FC236}">
                  <a16:creationId xmlns:a16="http://schemas.microsoft.com/office/drawing/2014/main" id="{66D0605C-9173-0156-8C4D-017E73CCEF96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2;p2">
              <a:extLst>
                <a:ext uri="{FF2B5EF4-FFF2-40B4-BE49-F238E27FC236}">
                  <a16:creationId xmlns:a16="http://schemas.microsoft.com/office/drawing/2014/main" id="{11F87AEA-BD00-5D1C-0777-CA65C4B79CD2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3;p2">
              <a:extLst>
                <a:ext uri="{FF2B5EF4-FFF2-40B4-BE49-F238E27FC236}">
                  <a16:creationId xmlns:a16="http://schemas.microsoft.com/office/drawing/2014/main" id="{522BCC9C-1FA2-DB42-8FCF-BA66DE3F9B3B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4;p2">
              <a:extLst>
                <a:ext uri="{FF2B5EF4-FFF2-40B4-BE49-F238E27FC236}">
                  <a16:creationId xmlns:a16="http://schemas.microsoft.com/office/drawing/2014/main" id="{CCABA336-F96A-A756-D480-8212E813BAA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5;p2">
              <a:extLst>
                <a:ext uri="{FF2B5EF4-FFF2-40B4-BE49-F238E27FC236}">
                  <a16:creationId xmlns:a16="http://schemas.microsoft.com/office/drawing/2014/main" id="{271819A6-BDCB-3103-C548-F8DA7FEF9798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6;p2">
              <a:extLst>
                <a:ext uri="{FF2B5EF4-FFF2-40B4-BE49-F238E27FC236}">
                  <a16:creationId xmlns:a16="http://schemas.microsoft.com/office/drawing/2014/main" id="{F970E527-C4DE-2041-53E4-CDBC19E66FDB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7;p2">
              <a:extLst>
                <a:ext uri="{FF2B5EF4-FFF2-40B4-BE49-F238E27FC236}">
                  <a16:creationId xmlns:a16="http://schemas.microsoft.com/office/drawing/2014/main" id="{1ACE9573-1F99-1D8D-1BFB-F7D9D2548E15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8;p2">
              <a:extLst>
                <a:ext uri="{FF2B5EF4-FFF2-40B4-BE49-F238E27FC236}">
                  <a16:creationId xmlns:a16="http://schemas.microsoft.com/office/drawing/2014/main" id="{B1E07960-A46B-05B5-A205-3C311B66186D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9;p2">
              <a:extLst>
                <a:ext uri="{FF2B5EF4-FFF2-40B4-BE49-F238E27FC236}">
                  <a16:creationId xmlns:a16="http://schemas.microsoft.com/office/drawing/2014/main" id="{7973C9F8-A279-9D3D-E483-A305B70A0AB5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0;p2">
              <a:extLst>
                <a:ext uri="{FF2B5EF4-FFF2-40B4-BE49-F238E27FC236}">
                  <a16:creationId xmlns:a16="http://schemas.microsoft.com/office/drawing/2014/main" id="{9A8CBACA-FE6F-C00A-6AAA-31C6C689D2EC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1;p2">
              <a:extLst>
                <a:ext uri="{FF2B5EF4-FFF2-40B4-BE49-F238E27FC236}">
                  <a16:creationId xmlns:a16="http://schemas.microsoft.com/office/drawing/2014/main" id="{92853581-A59D-AA48-BE0D-849C4A83F104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446;p2">
            <a:extLst>
              <a:ext uri="{FF2B5EF4-FFF2-40B4-BE49-F238E27FC236}">
                <a16:creationId xmlns:a16="http://schemas.microsoft.com/office/drawing/2014/main" id="{EBC36288-26C2-492A-941F-190B1C016A89}"/>
              </a:ext>
            </a:extLst>
          </p:cNvPr>
          <p:cNvGrpSpPr/>
          <p:nvPr/>
        </p:nvGrpSpPr>
        <p:grpSpPr>
          <a:xfrm>
            <a:off x="460644" y="2833265"/>
            <a:ext cx="1049633" cy="523940"/>
            <a:chOff x="138482" y="584556"/>
            <a:chExt cx="1049633" cy="523940"/>
          </a:xfrm>
        </p:grpSpPr>
        <p:sp>
          <p:nvSpPr>
            <p:cNvPr id="21" name="Google Shape;447;p2">
              <a:extLst>
                <a:ext uri="{FF2B5EF4-FFF2-40B4-BE49-F238E27FC236}">
                  <a16:creationId xmlns:a16="http://schemas.microsoft.com/office/drawing/2014/main" id="{AE4BF9E8-A1E5-0803-1EB6-F5E2F24E9089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2">
              <a:extLst>
                <a:ext uri="{FF2B5EF4-FFF2-40B4-BE49-F238E27FC236}">
                  <a16:creationId xmlns:a16="http://schemas.microsoft.com/office/drawing/2014/main" id="{1E2717FA-64B4-6FD4-76A4-140D4B6FD377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2">
              <a:extLst>
                <a:ext uri="{FF2B5EF4-FFF2-40B4-BE49-F238E27FC236}">
                  <a16:creationId xmlns:a16="http://schemas.microsoft.com/office/drawing/2014/main" id="{82EE7167-E48F-B483-8AFD-E639A30DC32C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2">
              <a:extLst>
                <a:ext uri="{FF2B5EF4-FFF2-40B4-BE49-F238E27FC236}">
                  <a16:creationId xmlns:a16="http://schemas.microsoft.com/office/drawing/2014/main" id="{421599C5-9BB3-CEB2-23B0-6D105D40C5E7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2">
              <a:extLst>
                <a:ext uri="{FF2B5EF4-FFF2-40B4-BE49-F238E27FC236}">
                  <a16:creationId xmlns:a16="http://schemas.microsoft.com/office/drawing/2014/main" id="{F2F76A51-97B5-6FF6-4BFB-80324A5B1A4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2">
              <a:extLst>
                <a:ext uri="{FF2B5EF4-FFF2-40B4-BE49-F238E27FC236}">
                  <a16:creationId xmlns:a16="http://schemas.microsoft.com/office/drawing/2014/main" id="{C4D37107-D7C3-D802-0721-C17AF39E5E23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2">
              <a:extLst>
                <a:ext uri="{FF2B5EF4-FFF2-40B4-BE49-F238E27FC236}">
                  <a16:creationId xmlns:a16="http://schemas.microsoft.com/office/drawing/2014/main" id="{94CD9699-DBB1-F98F-868A-16B13A49D3E5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2">
              <a:extLst>
                <a:ext uri="{FF2B5EF4-FFF2-40B4-BE49-F238E27FC236}">
                  <a16:creationId xmlns:a16="http://schemas.microsoft.com/office/drawing/2014/main" id="{DBEDBED7-D9F9-72BC-67AA-685E5DA5BBD6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2">
              <a:extLst>
                <a:ext uri="{FF2B5EF4-FFF2-40B4-BE49-F238E27FC236}">
                  <a16:creationId xmlns:a16="http://schemas.microsoft.com/office/drawing/2014/main" id="{F0386B05-9F6F-246F-4523-9469C71CF664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2">
              <a:extLst>
                <a:ext uri="{FF2B5EF4-FFF2-40B4-BE49-F238E27FC236}">
                  <a16:creationId xmlns:a16="http://schemas.microsoft.com/office/drawing/2014/main" id="{9976A7DE-27D0-84F7-74D0-89068CEFC15B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2">
              <a:extLst>
                <a:ext uri="{FF2B5EF4-FFF2-40B4-BE49-F238E27FC236}">
                  <a16:creationId xmlns:a16="http://schemas.microsoft.com/office/drawing/2014/main" id="{989A5857-2B2B-36D3-A0EF-54B8BE52CDA6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2">
              <a:extLst>
                <a:ext uri="{FF2B5EF4-FFF2-40B4-BE49-F238E27FC236}">
                  <a16:creationId xmlns:a16="http://schemas.microsoft.com/office/drawing/2014/main" id="{C18F5F72-DCC9-5F89-304A-B5E9B953E833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2">
              <a:extLst>
                <a:ext uri="{FF2B5EF4-FFF2-40B4-BE49-F238E27FC236}">
                  <a16:creationId xmlns:a16="http://schemas.microsoft.com/office/drawing/2014/main" id="{AF048557-CAAB-04A8-CE3E-8CF82BB5881B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2">
              <a:extLst>
                <a:ext uri="{FF2B5EF4-FFF2-40B4-BE49-F238E27FC236}">
                  <a16:creationId xmlns:a16="http://schemas.microsoft.com/office/drawing/2014/main" id="{754E72B1-8EE0-17A4-0709-524CEA912570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2">
              <a:extLst>
                <a:ext uri="{FF2B5EF4-FFF2-40B4-BE49-F238E27FC236}">
                  <a16:creationId xmlns:a16="http://schemas.microsoft.com/office/drawing/2014/main" id="{E1E469CF-DAEF-55B2-E366-913BEBC6A9DA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1197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1">
            <a:extLst>
              <a:ext uri="{FF2B5EF4-FFF2-40B4-BE49-F238E27FC236}">
                <a16:creationId xmlns:a16="http://schemas.microsoft.com/office/drawing/2014/main" id="{FE7965FA-31CB-4C2A-3D9B-D9DEA7753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835" y="1957669"/>
            <a:ext cx="8188030" cy="1232260"/>
          </a:xfrm>
        </p:spPr>
        <p:txBody>
          <a:bodyPr/>
          <a:lstStyle/>
          <a:p>
            <a:r>
              <a:rPr lang="en-US" dirty="0"/>
              <a:t>Lecturer</a:t>
            </a:r>
          </a:p>
        </p:txBody>
      </p:sp>
      <p:sp>
        <p:nvSpPr>
          <p:cNvPr id="22" name="副標題 2">
            <a:extLst>
              <a:ext uri="{FF2B5EF4-FFF2-40B4-BE49-F238E27FC236}">
                <a16:creationId xmlns:a16="http://schemas.microsoft.com/office/drawing/2014/main" id="{151B2251-1B68-7487-1250-6BA14B91E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8100" y="3071974"/>
            <a:ext cx="5407500" cy="538800"/>
          </a:xfrm>
        </p:spPr>
        <p:txBody>
          <a:bodyPr/>
          <a:lstStyle/>
          <a:p>
            <a:r>
              <a:rPr lang="zh-TW" altLang="en-US" dirty="0">
                <a:latin typeface="Cubic 11" pitchFamily="2" charset="-128"/>
                <a:ea typeface="Cubic 11" pitchFamily="2" charset="-128"/>
              </a:rPr>
              <a:t>講師解紹</a:t>
            </a:r>
            <a:endParaRPr lang="en-US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2" name="Google Shape;8282;p17">
            <a:extLst>
              <a:ext uri="{FF2B5EF4-FFF2-40B4-BE49-F238E27FC236}">
                <a16:creationId xmlns:a16="http://schemas.microsoft.com/office/drawing/2014/main" id="{4D9B9167-C5CE-488F-5976-F4D87BA24BFC}"/>
              </a:ext>
            </a:extLst>
          </p:cNvPr>
          <p:cNvGrpSpPr/>
          <p:nvPr/>
        </p:nvGrpSpPr>
        <p:grpSpPr>
          <a:xfrm rot="2408094">
            <a:off x="7695323" y="2765861"/>
            <a:ext cx="1120238" cy="612226"/>
            <a:chOff x="4243175" y="1124500"/>
            <a:chExt cx="240250" cy="131300"/>
          </a:xfrm>
        </p:grpSpPr>
        <p:sp>
          <p:nvSpPr>
            <p:cNvPr id="3" name="Google Shape;8283;p17">
              <a:extLst>
                <a:ext uri="{FF2B5EF4-FFF2-40B4-BE49-F238E27FC236}">
                  <a16:creationId xmlns:a16="http://schemas.microsoft.com/office/drawing/2014/main" id="{179FB517-D9C1-728A-0E86-B4B811A92A81}"/>
                </a:ext>
              </a:extLst>
            </p:cNvPr>
            <p:cNvSpPr/>
            <p:nvPr/>
          </p:nvSpPr>
          <p:spPr>
            <a:xfrm>
              <a:off x="4352525" y="1124500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284;p17">
              <a:extLst>
                <a:ext uri="{FF2B5EF4-FFF2-40B4-BE49-F238E27FC236}">
                  <a16:creationId xmlns:a16="http://schemas.microsoft.com/office/drawing/2014/main" id="{DEF84FCB-9529-6D6A-01B7-A8A427A4FF72}"/>
                </a:ext>
              </a:extLst>
            </p:cNvPr>
            <p:cNvSpPr/>
            <p:nvPr/>
          </p:nvSpPr>
          <p:spPr>
            <a:xfrm>
              <a:off x="4352525" y="1146450"/>
              <a:ext cx="21575" cy="21950"/>
            </a:xfrm>
            <a:custGeom>
              <a:avLst/>
              <a:gdLst/>
              <a:ahLst/>
              <a:cxnLst/>
              <a:rect l="l" t="t" r="r" b="b"/>
              <a:pathLst>
                <a:path w="863" h="878" extrusionOk="0">
                  <a:moveTo>
                    <a:pt x="0" y="0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285;p17">
              <a:extLst>
                <a:ext uri="{FF2B5EF4-FFF2-40B4-BE49-F238E27FC236}">
                  <a16:creationId xmlns:a16="http://schemas.microsoft.com/office/drawing/2014/main" id="{EFC583F5-709A-1CCC-6525-B90BDDDB6031}"/>
                </a:ext>
              </a:extLst>
            </p:cNvPr>
            <p:cNvSpPr/>
            <p:nvPr/>
          </p:nvSpPr>
          <p:spPr>
            <a:xfrm>
              <a:off x="4243175" y="11683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9"/>
                  </a:lnTo>
                  <a:lnTo>
                    <a:pt x="879" y="879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86;p17">
              <a:extLst>
                <a:ext uri="{FF2B5EF4-FFF2-40B4-BE49-F238E27FC236}">
                  <a16:creationId xmlns:a16="http://schemas.microsoft.com/office/drawing/2014/main" id="{F2E11FEE-F5E8-33F6-99DF-F7CF31FF444F}"/>
                </a:ext>
              </a:extLst>
            </p:cNvPr>
            <p:cNvSpPr/>
            <p:nvPr/>
          </p:nvSpPr>
          <p:spPr>
            <a:xfrm>
              <a:off x="4330575" y="11683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0" y="1"/>
                  </a:moveTo>
                  <a:lnTo>
                    <a:pt x="0" y="879"/>
                  </a:lnTo>
                  <a:lnTo>
                    <a:pt x="878" y="879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87;p17">
              <a:extLst>
                <a:ext uri="{FF2B5EF4-FFF2-40B4-BE49-F238E27FC236}">
                  <a16:creationId xmlns:a16="http://schemas.microsoft.com/office/drawing/2014/main" id="{2AB72D06-70E9-F74F-23CB-6097C3A9C568}"/>
                </a:ext>
              </a:extLst>
            </p:cNvPr>
            <p:cNvSpPr/>
            <p:nvPr/>
          </p:nvSpPr>
          <p:spPr>
            <a:xfrm>
              <a:off x="4352525" y="116837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1"/>
                  </a:moveTo>
                  <a:lnTo>
                    <a:pt x="0" y="879"/>
                  </a:lnTo>
                  <a:lnTo>
                    <a:pt x="862" y="879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88;p17">
              <a:extLst>
                <a:ext uri="{FF2B5EF4-FFF2-40B4-BE49-F238E27FC236}">
                  <a16:creationId xmlns:a16="http://schemas.microsoft.com/office/drawing/2014/main" id="{FD4CF0E2-F9C4-B6DD-C57C-F5E925CBB5F3}"/>
                </a:ext>
              </a:extLst>
            </p:cNvPr>
            <p:cNvSpPr/>
            <p:nvPr/>
          </p:nvSpPr>
          <p:spPr>
            <a:xfrm>
              <a:off x="4374075" y="1168375"/>
              <a:ext cx="21950" cy="21975"/>
            </a:xfrm>
            <a:custGeom>
              <a:avLst/>
              <a:gdLst/>
              <a:ahLst/>
              <a:cxnLst/>
              <a:rect l="l" t="t" r="r" b="b"/>
              <a:pathLst>
                <a:path w="878" h="879" extrusionOk="0">
                  <a:moveTo>
                    <a:pt x="0" y="1"/>
                  </a:moveTo>
                  <a:lnTo>
                    <a:pt x="0" y="879"/>
                  </a:lnTo>
                  <a:lnTo>
                    <a:pt x="878" y="879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89;p17">
              <a:extLst>
                <a:ext uri="{FF2B5EF4-FFF2-40B4-BE49-F238E27FC236}">
                  <a16:creationId xmlns:a16="http://schemas.microsoft.com/office/drawing/2014/main" id="{AC28FE0C-AF9A-1494-6332-B51FB647DA9B}"/>
                </a:ext>
              </a:extLst>
            </p:cNvPr>
            <p:cNvSpPr/>
            <p:nvPr/>
          </p:nvSpPr>
          <p:spPr>
            <a:xfrm>
              <a:off x="4243175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79" y="863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90;p17">
              <a:extLst>
                <a:ext uri="{FF2B5EF4-FFF2-40B4-BE49-F238E27FC236}">
                  <a16:creationId xmlns:a16="http://schemas.microsoft.com/office/drawing/2014/main" id="{328EB981-E55B-3B92-6B55-DEB9EE89F1B0}"/>
                </a:ext>
              </a:extLst>
            </p:cNvPr>
            <p:cNvSpPr/>
            <p:nvPr/>
          </p:nvSpPr>
          <p:spPr>
            <a:xfrm>
              <a:off x="4265125" y="1190325"/>
              <a:ext cx="21575" cy="21575"/>
            </a:xfrm>
            <a:custGeom>
              <a:avLst/>
              <a:gdLst/>
              <a:ahLst/>
              <a:cxnLst/>
              <a:rect l="l" t="t" r="r" b="b"/>
              <a:pathLst>
                <a:path w="863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63" y="863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91;p17">
              <a:extLst>
                <a:ext uri="{FF2B5EF4-FFF2-40B4-BE49-F238E27FC236}">
                  <a16:creationId xmlns:a16="http://schemas.microsoft.com/office/drawing/2014/main" id="{48683D2E-8F34-28A7-8563-5F099ED4AE5B}"/>
                </a:ext>
              </a:extLst>
            </p:cNvPr>
            <p:cNvSpPr/>
            <p:nvPr/>
          </p:nvSpPr>
          <p:spPr>
            <a:xfrm>
              <a:off x="4308625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292;p17">
              <a:extLst>
                <a:ext uri="{FF2B5EF4-FFF2-40B4-BE49-F238E27FC236}">
                  <a16:creationId xmlns:a16="http://schemas.microsoft.com/office/drawing/2014/main" id="{8302B35A-19C3-7CD6-8ED9-E6F3341A8C20}"/>
                </a:ext>
              </a:extLst>
            </p:cNvPr>
            <p:cNvSpPr/>
            <p:nvPr/>
          </p:nvSpPr>
          <p:spPr>
            <a:xfrm>
              <a:off x="4330575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0" y="1"/>
                  </a:moveTo>
                  <a:lnTo>
                    <a:pt x="0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293;p17">
              <a:extLst>
                <a:ext uri="{FF2B5EF4-FFF2-40B4-BE49-F238E27FC236}">
                  <a16:creationId xmlns:a16="http://schemas.microsoft.com/office/drawing/2014/main" id="{C515B66A-5BC0-DFE2-2451-A3E206C12BE4}"/>
                </a:ext>
              </a:extLst>
            </p:cNvPr>
            <p:cNvSpPr/>
            <p:nvPr/>
          </p:nvSpPr>
          <p:spPr>
            <a:xfrm>
              <a:off x="4352525" y="1190325"/>
              <a:ext cx="21575" cy="21575"/>
            </a:xfrm>
            <a:custGeom>
              <a:avLst/>
              <a:gdLst/>
              <a:ahLst/>
              <a:cxnLst/>
              <a:rect l="l" t="t" r="r" b="b"/>
              <a:pathLst>
                <a:path w="863" h="863" extrusionOk="0">
                  <a:moveTo>
                    <a:pt x="0" y="1"/>
                  </a:moveTo>
                  <a:lnTo>
                    <a:pt x="0" y="863"/>
                  </a:lnTo>
                  <a:lnTo>
                    <a:pt x="862" y="863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294;p17">
              <a:extLst>
                <a:ext uri="{FF2B5EF4-FFF2-40B4-BE49-F238E27FC236}">
                  <a16:creationId xmlns:a16="http://schemas.microsoft.com/office/drawing/2014/main" id="{3E3F9FBC-6FA0-8BC2-DB9D-95A64C8B80F3}"/>
                </a:ext>
              </a:extLst>
            </p:cNvPr>
            <p:cNvSpPr/>
            <p:nvPr/>
          </p:nvSpPr>
          <p:spPr>
            <a:xfrm>
              <a:off x="4374075" y="1190325"/>
              <a:ext cx="21950" cy="21575"/>
            </a:xfrm>
            <a:custGeom>
              <a:avLst/>
              <a:gdLst/>
              <a:ahLst/>
              <a:cxnLst/>
              <a:rect l="l" t="t" r="r" b="b"/>
              <a:pathLst>
                <a:path w="878" h="863" extrusionOk="0">
                  <a:moveTo>
                    <a:pt x="0" y="1"/>
                  </a:moveTo>
                  <a:lnTo>
                    <a:pt x="0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295;p17">
              <a:extLst>
                <a:ext uri="{FF2B5EF4-FFF2-40B4-BE49-F238E27FC236}">
                  <a16:creationId xmlns:a16="http://schemas.microsoft.com/office/drawing/2014/main" id="{33EF04C2-089C-23B3-07CE-F25D5BEB4C63}"/>
                </a:ext>
              </a:extLst>
            </p:cNvPr>
            <p:cNvSpPr/>
            <p:nvPr/>
          </p:nvSpPr>
          <p:spPr>
            <a:xfrm>
              <a:off x="4396000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79" y="863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296;p17">
              <a:extLst>
                <a:ext uri="{FF2B5EF4-FFF2-40B4-BE49-F238E27FC236}">
                  <a16:creationId xmlns:a16="http://schemas.microsoft.com/office/drawing/2014/main" id="{8901D415-21E0-534C-B735-7664097A0B21}"/>
                </a:ext>
              </a:extLst>
            </p:cNvPr>
            <p:cNvSpPr/>
            <p:nvPr/>
          </p:nvSpPr>
          <p:spPr>
            <a:xfrm>
              <a:off x="4439900" y="1190325"/>
              <a:ext cx="21575" cy="21575"/>
            </a:xfrm>
            <a:custGeom>
              <a:avLst/>
              <a:gdLst/>
              <a:ahLst/>
              <a:cxnLst/>
              <a:rect l="l" t="t" r="r" b="b"/>
              <a:pathLst>
                <a:path w="863" h="863" extrusionOk="0">
                  <a:moveTo>
                    <a:pt x="0" y="1"/>
                  </a:moveTo>
                  <a:lnTo>
                    <a:pt x="0" y="863"/>
                  </a:lnTo>
                  <a:lnTo>
                    <a:pt x="863" y="863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297;p17">
              <a:extLst>
                <a:ext uri="{FF2B5EF4-FFF2-40B4-BE49-F238E27FC236}">
                  <a16:creationId xmlns:a16="http://schemas.microsoft.com/office/drawing/2014/main" id="{03B73C8C-4447-1ECB-DC12-C30403670434}"/>
                </a:ext>
              </a:extLst>
            </p:cNvPr>
            <p:cNvSpPr/>
            <p:nvPr/>
          </p:nvSpPr>
          <p:spPr>
            <a:xfrm>
              <a:off x="4243175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298;p17">
              <a:extLst>
                <a:ext uri="{FF2B5EF4-FFF2-40B4-BE49-F238E27FC236}">
                  <a16:creationId xmlns:a16="http://schemas.microsoft.com/office/drawing/2014/main" id="{D504D9ED-48B3-425A-7BA2-EE1E61E6FB23}"/>
                </a:ext>
              </a:extLst>
            </p:cNvPr>
            <p:cNvSpPr/>
            <p:nvPr/>
          </p:nvSpPr>
          <p:spPr>
            <a:xfrm>
              <a:off x="4265125" y="121187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63" y="87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299;p17">
              <a:extLst>
                <a:ext uri="{FF2B5EF4-FFF2-40B4-BE49-F238E27FC236}">
                  <a16:creationId xmlns:a16="http://schemas.microsoft.com/office/drawing/2014/main" id="{61E0C384-438F-16FF-E722-0217B9770F84}"/>
                </a:ext>
              </a:extLst>
            </p:cNvPr>
            <p:cNvSpPr/>
            <p:nvPr/>
          </p:nvSpPr>
          <p:spPr>
            <a:xfrm>
              <a:off x="4286675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00;p17">
              <a:extLst>
                <a:ext uri="{FF2B5EF4-FFF2-40B4-BE49-F238E27FC236}">
                  <a16:creationId xmlns:a16="http://schemas.microsoft.com/office/drawing/2014/main" id="{602FEDEF-F86D-A4D6-8D0E-DE3DBA4033B9}"/>
                </a:ext>
              </a:extLst>
            </p:cNvPr>
            <p:cNvSpPr/>
            <p:nvPr/>
          </p:nvSpPr>
          <p:spPr>
            <a:xfrm>
              <a:off x="4308625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301;p17">
              <a:extLst>
                <a:ext uri="{FF2B5EF4-FFF2-40B4-BE49-F238E27FC236}">
                  <a16:creationId xmlns:a16="http://schemas.microsoft.com/office/drawing/2014/main" id="{5B60E756-B21F-1128-AD04-024543D138B7}"/>
                </a:ext>
              </a:extLst>
            </p:cNvPr>
            <p:cNvSpPr/>
            <p:nvPr/>
          </p:nvSpPr>
          <p:spPr>
            <a:xfrm>
              <a:off x="4330575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302;p17">
              <a:extLst>
                <a:ext uri="{FF2B5EF4-FFF2-40B4-BE49-F238E27FC236}">
                  <a16:creationId xmlns:a16="http://schemas.microsoft.com/office/drawing/2014/main" id="{F214AA78-7BFD-7485-3496-B353916D6550}"/>
                </a:ext>
              </a:extLst>
            </p:cNvPr>
            <p:cNvSpPr/>
            <p:nvPr/>
          </p:nvSpPr>
          <p:spPr>
            <a:xfrm>
              <a:off x="4352525" y="121187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1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303;p17">
              <a:extLst>
                <a:ext uri="{FF2B5EF4-FFF2-40B4-BE49-F238E27FC236}">
                  <a16:creationId xmlns:a16="http://schemas.microsoft.com/office/drawing/2014/main" id="{1931ABA1-1710-C2E8-9431-A306A10C7119}"/>
                </a:ext>
              </a:extLst>
            </p:cNvPr>
            <p:cNvSpPr/>
            <p:nvPr/>
          </p:nvSpPr>
          <p:spPr>
            <a:xfrm>
              <a:off x="4374075" y="1211875"/>
              <a:ext cx="21950" cy="21975"/>
            </a:xfrm>
            <a:custGeom>
              <a:avLst/>
              <a:gdLst/>
              <a:ahLst/>
              <a:cxnLst/>
              <a:rect l="l" t="t" r="r" b="b"/>
              <a:pathLst>
                <a:path w="878" h="879" extrusionOk="0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304;p17">
              <a:extLst>
                <a:ext uri="{FF2B5EF4-FFF2-40B4-BE49-F238E27FC236}">
                  <a16:creationId xmlns:a16="http://schemas.microsoft.com/office/drawing/2014/main" id="{A36E54D7-935B-27F5-4C21-E8151F97F550}"/>
                </a:ext>
              </a:extLst>
            </p:cNvPr>
            <p:cNvSpPr/>
            <p:nvPr/>
          </p:nvSpPr>
          <p:spPr>
            <a:xfrm>
              <a:off x="4396000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305;p17">
              <a:extLst>
                <a:ext uri="{FF2B5EF4-FFF2-40B4-BE49-F238E27FC236}">
                  <a16:creationId xmlns:a16="http://schemas.microsoft.com/office/drawing/2014/main" id="{92247FAB-8993-6310-72EE-010C3CBC0928}"/>
                </a:ext>
              </a:extLst>
            </p:cNvPr>
            <p:cNvSpPr/>
            <p:nvPr/>
          </p:nvSpPr>
          <p:spPr>
            <a:xfrm>
              <a:off x="4417950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306;p17">
              <a:extLst>
                <a:ext uri="{FF2B5EF4-FFF2-40B4-BE49-F238E27FC236}">
                  <a16:creationId xmlns:a16="http://schemas.microsoft.com/office/drawing/2014/main" id="{66568BD0-2A16-A38B-92D0-9D802AF43CEF}"/>
                </a:ext>
              </a:extLst>
            </p:cNvPr>
            <p:cNvSpPr/>
            <p:nvPr/>
          </p:nvSpPr>
          <p:spPr>
            <a:xfrm>
              <a:off x="4439900" y="121187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1"/>
                  </a:moveTo>
                  <a:lnTo>
                    <a:pt x="0" y="878"/>
                  </a:lnTo>
                  <a:lnTo>
                    <a:pt x="863" y="87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307;p17">
              <a:extLst>
                <a:ext uri="{FF2B5EF4-FFF2-40B4-BE49-F238E27FC236}">
                  <a16:creationId xmlns:a16="http://schemas.microsoft.com/office/drawing/2014/main" id="{0F5105F6-E6D5-1DFA-92A4-5688E0224B4C}"/>
                </a:ext>
              </a:extLst>
            </p:cNvPr>
            <p:cNvSpPr/>
            <p:nvPr/>
          </p:nvSpPr>
          <p:spPr>
            <a:xfrm>
              <a:off x="4243175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308;p17">
              <a:extLst>
                <a:ext uri="{FF2B5EF4-FFF2-40B4-BE49-F238E27FC236}">
                  <a16:creationId xmlns:a16="http://schemas.microsoft.com/office/drawing/2014/main" id="{AE4DE566-80BE-BB40-33D4-BA0AF2BA22E8}"/>
                </a:ext>
              </a:extLst>
            </p:cNvPr>
            <p:cNvSpPr/>
            <p:nvPr/>
          </p:nvSpPr>
          <p:spPr>
            <a:xfrm>
              <a:off x="4265125" y="123382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63" y="878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309;p17">
              <a:extLst>
                <a:ext uri="{FF2B5EF4-FFF2-40B4-BE49-F238E27FC236}">
                  <a16:creationId xmlns:a16="http://schemas.microsoft.com/office/drawing/2014/main" id="{4DDE93C7-504C-5368-353A-4AB0995270DC}"/>
                </a:ext>
              </a:extLst>
            </p:cNvPr>
            <p:cNvSpPr/>
            <p:nvPr/>
          </p:nvSpPr>
          <p:spPr>
            <a:xfrm>
              <a:off x="4286675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310;p17">
              <a:extLst>
                <a:ext uri="{FF2B5EF4-FFF2-40B4-BE49-F238E27FC236}">
                  <a16:creationId xmlns:a16="http://schemas.microsoft.com/office/drawing/2014/main" id="{08CE3AD6-C2C4-0BC4-93D8-9DE8694E1AE0}"/>
                </a:ext>
              </a:extLst>
            </p:cNvPr>
            <p:cNvSpPr/>
            <p:nvPr/>
          </p:nvSpPr>
          <p:spPr>
            <a:xfrm>
              <a:off x="4308625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311;p17">
              <a:extLst>
                <a:ext uri="{FF2B5EF4-FFF2-40B4-BE49-F238E27FC236}">
                  <a16:creationId xmlns:a16="http://schemas.microsoft.com/office/drawing/2014/main" id="{83701322-38C6-6122-C934-B03B442743CC}"/>
                </a:ext>
              </a:extLst>
            </p:cNvPr>
            <p:cNvSpPr/>
            <p:nvPr/>
          </p:nvSpPr>
          <p:spPr>
            <a:xfrm>
              <a:off x="4330575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312;p17">
              <a:extLst>
                <a:ext uri="{FF2B5EF4-FFF2-40B4-BE49-F238E27FC236}">
                  <a16:creationId xmlns:a16="http://schemas.microsoft.com/office/drawing/2014/main" id="{B21E9B00-D8D4-80DC-43AB-B9B6F30D30EE}"/>
                </a:ext>
              </a:extLst>
            </p:cNvPr>
            <p:cNvSpPr/>
            <p:nvPr/>
          </p:nvSpPr>
          <p:spPr>
            <a:xfrm>
              <a:off x="4352525" y="123382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13;p17">
              <a:extLst>
                <a:ext uri="{FF2B5EF4-FFF2-40B4-BE49-F238E27FC236}">
                  <a16:creationId xmlns:a16="http://schemas.microsoft.com/office/drawing/2014/main" id="{EAB12C75-89E2-A9D6-7F4C-5C6E6807118A}"/>
                </a:ext>
              </a:extLst>
            </p:cNvPr>
            <p:cNvSpPr/>
            <p:nvPr/>
          </p:nvSpPr>
          <p:spPr>
            <a:xfrm>
              <a:off x="4374075" y="1233825"/>
              <a:ext cx="21950" cy="21975"/>
            </a:xfrm>
            <a:custGeom>
              <a:avLst/>
              <a:gdLst/>
              <a:ahLst/>
              <a:cxnLst/>
              <a:rect l="l" t="t" r="r" b="b"/>
              <a:pathLst>
                <a:path w="878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314;p17">
              <a:extLst>
                <a:ext uri="{FF2B5EF4-FFF2-40B4-BE49-F238E27FC236}">
                  <a16:creationId xmlns:a16="http://schemas.microsoft.com/office/drawing/2014/main" id="{A62BFE38-35AC-C606-C9DB-CB32FD824883}"/>
                </a:ext>
              </a:extLst>
            </p:cNvPr>
            <p:cNvSpPr/>
            <p:nvPr/>
          </p:nvSpPr>
          <p:spPr>
            <a:xfrm>
              <a:off x="4396000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315;p17">
              <a:extLst>
                <a:ext uri="{FF2B5EF4-FFF2-40B4-BE49-F238E27FC236}">
                  <a16:creationId xmlns:a16="http://schemas.microsoft.com/office/drawing/2014/main" id="{5295F519-4C7F-FA77-6587-78A7C6FA08C0}"/>
                </a:ext>
              </a:extLst>
            </p:cNvPr>
            <p:cNvSpPr/>
            <p:nvPr/>
          </p:nvSpPr>
          <p:spPr>
            <a:xfrm>
              <a:off x="4417950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316;p17">
              <a:extLst>
                <a:ext uri="{FF2B5EF4-FFF2-40B4-BE49-F238E27FC236}">
                  <a16:creationId xmlns:a16="http://schemas.microsoft.com/office/drawing/2014/main" id="{B3F70999-B47D-997F-E876-3E259FFCB028}"/>
                </a:ext>
              </a:extLst>
            </p:cNvPr>
            <p:cNvSpPr/>
            <p:nvPr/>
          </p:nvSpPr>
          <p:spPr>
            <a:xfrm>
              <a:off x="4439900" y="123382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63" y="878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317;p17">
              <a:extLst>
                <a:ext uri="{FF2B5EF4-FFF2-40B4-BE49-F238E27FC236}">
                  <a16:creationId xmlns:a16="http://schemas.microsoft.com/office/drawing/2014/main" id="{3A469AA8-7D4C-6C4B-610A-47B296E145CE}"/>
                </a:ext>
              </a:extLst>
            </p:cNvPr>
            <p:cNvSpPr/>
            <p:nvPr/>
          </p:nvSpPr>
          <p:spPr>
            <a:xfrm>
              <a:off x="4461450" y="11683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9"/>
                  </a:lnTo>
                  <a:lnTo>
                    <a:pt x="878" y="879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318;p17">
              <a:extLst>
                <a:ext uri="{FF2B5EF4-FFF2-40B4-BE49-F238E27FC236}">
                  <a16:creationId xmlns:a16="http://schemas.microsoft.com/office/drawing/2014/main" id="{14CD5AC2-FFF0-55B7-F4F2-FAB7A6D05267}"/>
                </a:ext>
              </a:extLst>
            </p:cNvPr>
            <p:cNvSpPr/>
            <p:nvPr/>
          </p:nvSpPr>
          <p:spPr>
            <a:xfrm>
              <a:off x="4461450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319;p17">
              <a:extLst>
                <a:ext uri="{FF2B5EF4-FFF2-40B4-BE49-F238E27FC236}">
                  <a16:creationId xmlns:a16="http://schemas.microsoft.com/office/drawing/2014/main" id="{8F565AD4-05C1-79CC-EBC8-47AE8AE1533B}"/>
                </a:ext>
              </a:extLst>
            </p:cNvPr>
            <p:cNvSpPr/>
            <p:nvPr/>
          </p:nvSpPr>
          <p:spPr>
            <a:xfrm>
              <a:off x="4461450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320;p17">
              <a:extLst>
                <a:ext uri="{FF2B5EF4-FFF2-40B4-BE49-F238E27FC236}">
                  <a16:creationId xmlns:a16="http://schemas.microsoft.com/office/drawing/2014/main" id="{261F5450-73F9-4B3C-87A3-DFD163831A54}"/>
                </a:ext>
              </a:extLst>
            </p:cNvPr>
            <p:cNvSpPr/>
            <p:nvPr/>
          </p:nvSpPr>
          <p:spPr>
            <a:xfrm>
              <a:off x="4461450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446;p2">
            <a:extLst>
              <a:ext uri="{FF2B5EF4-FFF2-40B4-BE49-F238E27FC236}">
                <a16:creationId xmlns:a16="http://schemas.microsoft.com/office/drawing/2014/main" id="{A6896365-93E7-4E57-2AEC-1A9BD1A211E3}"/>
              </a:ext>
            </a:extLst>
          </p:cNvPr>
          <p:cNvGrpSpPr/>
          <p:nvPr/>
        </p:nvGrpSpPr>
        <p:grpSpPr>
          <a:xfrm>
            <a:off x="8035226" y="1989815"/>
            <a:ext cx="117807" cy="573618"/>
            <a:chOff x="662309" y="584556"/>
            <a:chExt cx="176630" cy="523940"/>
          </a:xfrm>
        </p:grpSpPr>
        <p:sp>
          <p:nvSpPr>
            <p:cNvPr id="92" name="Google Shape;447;p2">
              <a:extLst>
                <a:ext uri="{FF2B5EF4-FFF2-40B4-BE49-F238E27FC236}">
                  <a16:creationId xmlns:a16="http://schemas.microsoft.com/office/drawing/2014/main" id="{5006F923-9452-F663-9D87-B0EBC4B081EA}"/>
                </a:ext>
              </a:extLst>
            </p:cNvPr>
            <p:cNvSpPr/>
            <p:nvPr/>
          </p:nvSpPr>
          <p:spPr>
            <a:xfrm>
              <a:off x="66230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451;p2">
              <a:extLst>
                <a:ext uri="{FF2B5EF4-FFF2-40B4-BE49-F238E27FC236}">
                  <a16:creationId xmlns:a16="http://schemas.microsoft.com/office/drawing/2014/main" id="{D3DE1905-0D17-FF49-BDA9-A028D92197AC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56;p2">
              <a:extLst>
                <a:ext uri="{FF2B5EF4-FFF2-40B4-BE49-F238E27FC236}">
                  <a16:creationId xmlns:a16="http://schemas.microsoft.com/office/drawing/2014/main" id="{795F6A95-788E-D31A-80AE-8AF8322CB287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446;p2">
            <a:extLst>
              <a:ext uri="{FF2B5EF4-FFF2-40B4-BE49-F238E27FC236}">
                <a16:creationId xmlns:a16="http://schemas.microsoft.com/office/drawing/2014/main" id="{65986524-C530-C482-B727-5ECEF47E319C}"/>
              </a:ext>
            </a:extLst>
          </p:cNvPr>
          <p:cNvGrpSpPr/>
          <p:nvPr/>
        </p:nvGrpSpPr>
        <p:grpSpPr>
          <a:xfrm>
            <a:off x="8255443" y="1798676"/>
            <a:ext cx="117807" cy="573618"/>
            <a:chOff x="662309" y="584556"/>
            <a:chExt cx="176630" cy="523940"/>
          </a:xfrm>
        </p:grpSpPr>
        <p:sp>
          <p:nvSpPr>
            <p:cNvPr id="108" name="Google Shape;447;p2">
              <a:extLst>
                <a:ext uri="{FF2B5EF4-FFF2-40B4-BE49-F238E27FC236}">
                  <a16:creationId xmlns:a16="http://schemas.microsoft.com/office/drawing/2014/main" id="{95087D26-826F-144C-7AEC-1609FE81BAF9}"/>
                </a:ext>
              </a:extLst>
            </p:cNvPr>
            <p:cNvSpPr/>
            <p:nvPr/>
          </p:nvSpPr>
          <p:spPr>
            <a:xfrm>
              <a:off x="66230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451;p2">
              <a:extLst>
                <a:ext uri="{FF2B5EF4-FFF2-40B4-BE49-F238E27FC236}">
                  <a16:creationId xmlns:a16="http://schemas.microsoft.com/office/drawing/2014/main" id="{C3BA9D47-2DC8-5616-91FA-2B7B3423FA33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56;p2">
              <a:extLst>
                <a:ext uri="{FF2B5EF4-FFF2-40B4-BE49-F238E27FC236}">
                  <a16:creationId xmlns:a16="http://schemas.microsoft.com/office/drawing/2014/main" id="{035A19E2-70BD-BB82-B41A-5DC9529FFD02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446;p2">
            <a:extLst>
              <a:ext uri="{FF2B5EF4-FFF2-40B4-BE49-F238E27FC236}">
                <a16:creationId xmlns:a16="http://schemas.microsoft.com/office/drawing/2014/main" id="{43DD1345-EBF8-EA08-169F-ED7C4E0B7E12}"/>
              </a:ext>
            </a:extLst>
          </p:cNvPr>
          <p:cNvGrpSpPr/>
          <p:nvPr/>
        </p:nvGrpSpPr>
        <p:grpSpPr>
          <a:xfrm>
            <a:off x="8469942" y="2140604"/>
            <a:ext cx="117807" cy="573618"/>
            <a:chOff x="662309" y="584556"/>
            <a:chExt cx="176630" cy="523940"/>
          </a:xfrm>
        </p:grpSpPr>
        <p:sp>
          <p:nvSpPr>
            <p:cNvPr id="112" name="Google Shape;447;p2">
              <a:extLst>
                <a:ext uri="{FF2B5EF4-FFF2-40B4-BE49-F238E27FC236}">
                  <a16:creationId xmlns:a16="http://schemas.microsoft.com/office/drawing/2014/main" id="{E98F775D-CE8C-FCB9-972D-A2A89B93F30C}"/>
                </a:ext>
              </a:extLst>
            </p:cNvPr>
            <p:cNvSpPr/>
            <p:nvPr/>
          </p:nvSpPr>
          <p:spPr>
            <a:xfrm>
              <a:off x="66230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451;p2">
              <a:extLst>
                <a:ext uri="{FF2B5EF4-FFF2-40B4-BE49-F238E27FC236}">
                  <a16:creationId xmlns:a16="http://schemas.microsoft.com/office/drawing/2014/main" id="{1905B7B3-BB53-2D3F-B5C4-DC29C770DCC0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56;p2">
              <a:extLst>
                <a:ext uri="{FF2B5EF4-FFF2-40B4-BE49-F238E27FC236}">
                  <a16:creationId xmlns:a16="http://schemas.microsoft.com/office/drawing/2014/main" id="{532A9531-38EB-0A74-152B-418623C1CBE9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19653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dirty="0">
                <a:latin typeface="Cubic 11" pitchFamily="2" charset="-128"/>
                <a:ea typeface="Cubic 11" pitchFamily="2" charset="-128"/>
              </a:rPr>
              <a:t>Step 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13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96A701-B20A-FEAF-77EC-ED04BC6A6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57" b="95066" l="7117" r="94356">
                        <a14:foregroundMark x1="57914" y1="18257" x2="53497" y2="21546"/>
                        <a14:foregroundMark x1="58773" y1="10691" x2="51166" y2="12829"/>
                        <a14:foregroundMark x1="51288" y1="7072" x2="46748" y2="10691"/>
                        <a14:foregroundMark x1="39018" y1="11678" x2="32270" y2="14474"/>
                        <a14:foregroundMark x1="29693" y1="16118" x2="36687" y2="19408"/>
                        <a14:foregroundMark x1="32638" y1="13651" x2="31779" y2="13980"/>
                        <a14:foregroundMark x1="30184" y1="15461" x2="28344" y2="15954"/>
                        <a14:foregroundMark x1="27362" y1="15132" x2="27362" y2="15132"/>
                        <a14:foregroundMark x1="26994" y1="14967" x2="26994" y2="14967"/>
                        <a14:foregroundMark x1="27239" y1="14638" x2="27975" y2="14474"/>
                        <a14:foregroundMark x1="27362" y1="14474" x2="27362" y2="14474"/>
                        <a14:foregroundMark x1="35337" y1="17270" x2="36687" y2="17763"/>
                        <a14:foregroundMark x1="38528" y1="18421" x2="40000" y2="18421"/>
                        <a14:foregroundMark x1="42331" y1="19243" x2="43804" y2="19243"/>
                        <a14:foregroundMark x1="47117" y1="19901" x2="52393" y2="20724"/>
                        <a14:foregroundMark x1="54356" y1="20724" x2="55951" y2="21053"/>
                        <a14:foregroundMark x1="57669" y1="21546" x2="59018" y2="21711"/>
                        <a14:foregroundMark x1="60859" y1="21711" x2="63558" y2="21546"/>
                        <a14:foregroundMark x1="65031" y1="21053" x2="65031" y2="21053"/>
                        <a14:foregroundMark x1="66135" y1="21053" x2="66135" y2="21053"/>
                        <a14:foregroundMark x1="72515" y1="21053" x2="75583" y2="20395"/>
                        <a14:foregroundMark x1="40982" y1="10855" x2="40982" y2="10855"/>
                        <a14:foregroundMark x1="44172" y1="8553" x2="44172" y2="8553"/>
                        <a14:foregroundMark x1="40736" y1="8553" x2="40736" y2="8553"/>
                        <a14:foregroundMark x1="40982" y1="8882" x2="40982" y2="8882"/>
                        <a14:foregroundMark x1="42086" y1="8882" x2="41472" y2="8553"/>
                        <a14:foregroundMark x1="41350" y1="8553" x2="41350" y2="8553"/>
                        <a14:foregroundMark x1="44663" y1="8553" x2="44663" y2="8553"/>
                        <a14:foregroundMark x1="45521" y1="8553" x2="45521" y2="8553"/>
                        <a14:foregroundMark x1="56564" y1="5921" x2="56564" y2="5921"/>
                        <a14:foregroundMark x1="59141" y1="5921" x2="59141" y2="5921"/>
                        <a14:foregroundMark x1="90552" y1="16447" x2="90552" y2="16447"/>
                        <a14:foregroundMark x1="94356" y1="72697" x2="94356" y2="72697"/>
                        <a14:foregroundMark x1="14110" y1="60362" x2="14110" y2="60362"/>
                        <a14:foregroundMark x1="25031" y1="41447" x2="25031" y2="41447"/>
                        <a14:foregroundMark x1="27607" y1="41447" x2="27607" y2="41447"/>
                        <a14:foregroundMark x1="23067" y1="40954" x2="23067" y2="40954"/>
                        <a14:foregroundMark x1="22699" y1="39145" x2="22699" y2="39145"/>
                        <a14:foregroundMark x1="22699" y1="39145" x2="22699" y2="39145"/>
                        <a14:foregroundMark x1="22331" y1="38158" x2="22331" y2="38158"/>
                        <a14:foregroundMark x1="69693" y1="36678" x2="69693" y2="36678"/>
                        <a14:foregroundMark x1="71411" y1="34868" x2="71411" y2="34868"/>
                        <a14:foregroundMark x1="51288" y1="88980" x2="60859" y2="86184"/>
                        <a14:foregroundMark x1="51902" y1="93257" x2="51534" y2="95066"/>
                        <a14:foregroundMark x1="7117" y1="59211" x2="8834" y2="66118"/>
                        <a14:foregroundMark x1="75337" y1="42599" x2="76074" y2="46382"/>
                        <a14:foregroundMark x1="78160" y1="86513" x2="86258" y2="83717"/>
                        <a14:foregroundMark x1="91534" y1="79441" x2="89693" y2="80428"/>
                        <a14:foregroundMark x1="18160" y1="50658" x2="19755" y2="55263"/>
                        <a14:foregroundMark x1="66380" y1="37171" x2="66380" y2="37171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637981" y="1339487"/>
            <a:ext cx="4052323" cy="3023083"/>
          </a:xfrm>
          <a:prstGeom prst="rect">
            <a:avLst/>
          </a:prstGeom>
        </p:spPr>
      </p:pic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2F8BBD57-28E5-D50B-F30C-A81E7C33AB24}"/>
              </a:ext>
            </a:extLst>
          </p:cNvPr>
          <p:cNvCxnSpPr>
            <a:cxnSpLocks/>
          </p:cNvCxnSpPr>
          <p:nvPr/>
        </p:nvCxnSpPr>
        <p:spPr>
          <a:xfrm>
            <a:off x="5467350" y="2400300"/>
            <a:ext cx="0" cy="65532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B17D1AA-C9B9-DB60-7C76-CA0F863A2C06}"/>
              </a:ext>
            </a:extLst>
          </p:cNvPr>
          <p:cNvCxnSpPr>
            <a:cxnSpLocks/>
          </p:cNvCxnSpPr>
          <p:nvPr/>
        </p:nvCxnSpPr>
        <p:spPr>
          <a:xfrm>
            <a:off x="5604510" y="2324100"/>
            <a:ext cx="0" cy="65532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9013DE0-ED22-DA41-E898-0BE20B300CD7}"/>
              </a:ext>
            </a:extLst>
          </p:cNvPr>
          <p:cNvCxnSpPr>
            <a:cxnSpLocks/>
          </p:cNvCxnSpPr>
          <p:nvPr/>
        </p:nvCxnSpPr>
        <p:spPr>
          <a:xfrm>
            <a:off x="5726430" y="2278380"/>
            <a:ext cx="0" cy="65532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791597E-2A33-D14A-C615-82FE20DF2829}"/>
              </a:ext>
            </a:extLst>
          </p:cNvPr>
          <p:cNvCxnSpPr>
            <a:cxnSpLocks/>
          </p:cNvCxnSpPr>
          <p:nvPr/>
        </p:nvCxnSpPr>
        <p:spPr>
          <a:xfrm>
            <a:off x="5855970" y="2225040"/>
            <a:ext cx="0" cy="65532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" name="Google Shape;446;p2">
            <a:extLst>
              <a:ext uri="{FF2B5EF4-FFF2-40B4-BE49-F238E27FC236}">
                <a16:creationId xmlns:a16="http://schemas.microsoft.com/office/drawing/2014/main" id="{345E9CCC-DDE5-AB57-A505-944D10F12E73}"/>
              </a:ext>
            </a:extLst>
          </p:cNvPr>
          <p:cNvGrpSpPr/>
          <p:nvPr/>
        </p:nvGrpSpPr>
        <p:grpSpPr>
          <a:xfrm>
            <a:off x="7731439" y="686963"/>
            <a:ext cx="1049633" cy="523940"/>
            <a:chOff x="138482" y="584556"/>
            <a:chExt cx="1049633" cy="523940"/>
          </a:xfrm>
        </p:grpSpPr>
        <p:sp>
          <p:nvSpPr>
            <p:cNvPr id="11" name="Google Shape;447;p2">
              <a:extLst>
                <a:ext uri="{FF2B5EF4-FFF2-40B4-BE49-F238E27FC236}">
                  <a16:creationId xmlns:a16="http://schemas.microsoft.com/office/drawing/2014/main" id="{D5C2DDD0-F228-F28A-C865-DFC77A5BEB88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8;p2">
              <a:extLst>
                <a:ext uri="{FF2B5EF4-FFF2-40B4-BE49-F238E27FC236}">
                  <a16:creationId xmlns:a16="http://schemas.microsoft.com/office/drawing/2014/main" id="{1893EF8E-3B9C-2FB2-819C-FCB029C38C94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9;p2">
              <a:extLst>
                <a:ext uri="{FF2B5EF4-FFF2-40B4-BE49-F238E27FC236}">
                  <a16:creationId xmlns:a16="http://schemas.microsoft.com/office/drawing/2014/main" id="{D9473A61-BD6C-9A08-794A-DFFB61558869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0;p2">
              <a:extLst>
                <a:ext uri="{FF2B5EF4-FFF2-40B4-BE49-F238E27FC236}">
                  <a16:creationId xmlns:a16="http://schemas.microsoft.com/office/drawing/2014/main" id="{5566A3BB-DB3F-D45A-CABC-47500C2DD931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1;p2">
              <a:extLst>
                <a:ext uri="{FF2B5EF4-FFF2-40B4-BE49-F238E27FC236}">
                  <a16:creationId xmlns:a16="http://schemas.microsoft.com/office/drawing/2014/main" id="{E72D36E8-DFAB-CD73-7183-96F76C6836FC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2;p2">
              <a:extLst>
                <a:ext uri="{FF2B5EF4-FFF2-40B4-BE49-F238E27FC236}">
                  <a16:creationId xmlns:a16="http://schemas.microsoft.com/office/drawing/2014/main" id="{6ADA13C4-491E-4E37-87B3-1B64784749B2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3;p2">
              <a:extLst>
                <a:ext uri="{FF2B5EF4-FFF2-40B4-BE49-F238E27FC236}">
                  <a16:creationId xmlns:a16="http://schemas.microsoft.com/office/drawing/2014/main" id="{C84EAF8A-5D72-2D3D-5F7C-4675B5A155D6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4;p2">
              <a:extLst>
                <a:ext uri="{FF2B5EF4-FFF2-40B4-BE49-F238E27FC236}">
                  <a16:creationId xmlns:a16="http://schemas.microsoft.com/office/drawing/2014/main" id="{65FD776B-F293-E791-0699-42957B80657A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5;p2">
              <a:extLst>
                <a:ext uri="{FF2B5EF4-FFF2-40B4-BE49-F238E27FC236}">
                  <a16:creationId xmlns:a16="http://schemas.microsoft.com/office/drawing/2014/main" id="{6DFE85CC-9819-3B98-E94B-8E7232DEEC2B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6;p2">
              <a:extLst>
                <a:ext uri="{FF2B5EF4-FFF2-40B4-BE49-F238E27FC236}">
                  <a16:creationId xmlns:a16="http://schemas.microsoft.com/office/drawing/2014/main" id="{CF5FE17A-C36B-F6CC-E520-7802C749A8B1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7;p2">
              <a:extLst>
                <a:ext uri="{FF2B5EF4-FFF2-40B4-BE49-F238E27FC236}">
                  <a16:creationId xmlns:a16="http://schemas.microsoft.com/office/drawing/2014/main" id="{9F77258A-92FE-327D-E197-6DBC188B2AAC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8;p2">
              <a:extLst>
                <a:ext uri="{FF2B5EF4-FFF2-40B4-BE49-F238E27FC236}">
                  <a16:creationId xmlns:a16="http://schemas.microsoft.com/office/drawing/2014/main" id="{0495FA5B-623E-A246-4DC7-BEF2B3838CE0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9;p2">
              <a:extLst>
                <a:ext uri="{FF2B5EF4-FFF2-40B4-BE49-F238E27FC236}">
                  <a16:creationId xmlns:a16="http://schemas.microsoft.com/office/drawing/2014/main" id="{D8056605-2FCB-46E0-17FD-198248DA716C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60;p2">
              <a:extLst>
                <a:ext uri="{FF2B5EF4-FFF2-40B4-BE49-F238E27FC236}">
                  <a16:creationId xmlns:a16="http://schemas.microsoft.com/office/drawing/2014/main" id="{4E15ACB0-6D67-2F2D-D86E-5FCCFF1B868A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61;p2">
              <a:extLst>
                <a:ext uri="{FF2B5EF4-FFF2-40B4-BE49-F238E27FC236}">
                  <a16:creationId xmlns:a16="http://schemas.microsoft.com/office/drawing/2014/main" id="{B806A7AF-A85A-3E55-7DBB-E93E23293FED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446;p2">
            <a:extLst>
              <a:ext uri="{FF2B5EF4-FFF2-40B4-BE49-F238E27FC236}">
                <a16:creationId xmlns:a16="http://schemas.microsoft.com/office/drawing/2014/main" id="{1560C70F-F54E-9114-3FAE-8E7643333835}"/>
              </a:ext>
            </a:extLst>
          </p:cNvPr>
          <p:cNvGrpSpPr/>
          <p:nvPr/>
        </p:nvGrpSpPr>
        <p:grpSpPr>
          <a:xfrm>
            <a:off x="720000" y="1876360"/>
            <a:ext cx="1049633" cy="523940"/>
            <a:chOff x="138482" y="584556"/>
            <a:chExt cx="1049633" cy="523940"/>
          </a:xfrm>
        </p:grpSpPr>
        <p:sp>
          <p:nvSpPr>
            <p:cNvPr id="27" name="Google Shape;447;p2">
              <a:extLst>
                <a:ext uri="{FF2B5EF4-FFF2-40B4-BE49-F238E27FC236}">
                  <a16:creationId xmlns:a16="http://schemas.microsoft.com/office/drawing/2014/main" id="{8931F7DC-86DD-63EE-E9E5-8B03D69B8ED6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8;p2">
              <a:extLst>
                <a:ext uri="{FF2B5EF4-FFF2-40B4-BE49-F238E27FC236}">
                  <a16:creationId xmlns:a16="http://schemas.microsoft.com/office/drawing/2014/main" id="{17CDF41B-0334-FD09-FB66-A93140FC7003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49;p2">
              <a:extLst>
                <a:ext uri="{FF2B5EF4-FFF2-40B4-BE49-F238E27FC236}">
                  <a16:creationId xmlns:a16="http://schemas.microsoft.com/office/drawing/2014/main" id="{2E57A53E-8BA2-13B8-EEF7-E1D14761DF21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0;p2">
              <a:extLst>
                <a:ext uri="{FF2B5EF4-FFF2-40B4-BE49-F238E27FC236}">
                  <a16:creationId xmlns:a16="http://schemas.microsoft.com/office/drawing/2014/main" id="{84CC3ADC-FC70-4D1D-A432-EEFEAC668563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1;p2">
              <a:extLst>
                <a:ext uri="{FF2B5EF4-FFF2-40B4-BE49-F238E27FC236}">
                  <a16:creationId xmlns:a16="http://schemas.microsoft.com/office/drawing/2014/main" id="{5262F412-D336-5619-2812-07A5F03D8247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2;p2">
              <a:extLst>
                <a:ext uri="{FF2B5EF4-FFF2-40B4-BE49-F238E27FC236}">
                  <a16:creationId xmlns:a16="http://schemas.microsoft.com/office/drawing/2014/main" id="{90871E85-DF5C-F0BF-AA59-23AB2D9B1B4E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3;p2">
              <a:extLst>
                <a:ext uri="{FF2B5EF4-FFF2-40B4-BE49-F238E27FC236}">
                  <a16:creationId xmlns:a16="http://schemas.microsoft.com/office/drawing/2014/main" id="{A2DD6AF3-5A74-F00F-9D22-97B22166664C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4;p2">
              <a:extLst>
                <a:ext uri="{FF2B5EF4-FFF2-40B4-BE49-F238E27FC236}">
                  <a16:creationId xmlns:a16="http://schemas.microsoft.com/office/drawing/2014/main" id="{763739C4-DD3F-6511-AFD1-59B5CB52A2CA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5;p2">
              <a:extLst>
                <a:ext uri="{FF2B5EF4-FFF2-40B4-BE49-F238E27FC236}">
                  <a16:creationId xmlns:a16="http://schemas.microsoft.com/office/drawing/2014/main" id="{88E00E07-0CEE-E842-6557-C0893B55B8FE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6;p2">
              <a:extLst>
                <a:ext uri="{FF2B5EF4-FFF2-40B4-BE49-F238E27FC236}">
                  <a16:creationId xmlns:a16="http://schemas.microsoft.com/office/drawing/2014/main" id="{D0830640-A9CE-D741-14D4-0F03103CD736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7;p2">
              <a:extLst>
                <a:ext uri="{FF2B5EF4-FFF2-40B4-BE49-F238E27FC236}">
                  <a16:creationId xmlns:a16="http://schemas.microsoft.com/office/drawing/2014/main" id="{0EDB720C-65EB-0FBC-E4A7-5AA0CD2299F5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8;p2">
              <a:extLst>
                <a:ext uri="{FF2B5EF4-FFF2-40B4-BE49-F238E27FC236}">
                  <a16:creationId xmlns:a16="http://schemas.microsoft.com/office/drawing/2014/main" id="{AD84453F-F9ED-8AA5-58D0-E5E939A8194D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9;p2">
              <a:extLst>
                <a:ext uri="{FF2B5EF4-FFF2-40B4-BE49-F238E27FC236}">
                  <a16:creationId xmlns:a16="http://schemas.microsoft.com/office/drawing/2014/main" id="{7DF65A63-FFE0-F316-9C12-0AD85E767855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0;p2">
              <a:extLst>
                <a:ext uri="{FF2B5EF4-FFF2-40B4-BE49-F238E27FC236}">
                  <a16:creationId xmlns:a16="http://schemas.microsoft.com/office/drawing/2014/main" id="{D1346D5E-C4B0-271C-805E-6374C64EEF0F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1;p2">
              <a:extLst>
                <a:ext uri="{FF2B5EF4-FFF2-40B4-BE49-F238E27FC236}">
                  <a16:creationId xmlns:a16="http://schemas.microsoft.com/office/drawing/2014/main" id="{3487A725-A7C5-5EC0-3F35-841FBE0D9CA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09812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dirty="0">
                <a:latin typeface="Cubic 11" pitchFamily="2" charset="-128"/>
                <a:ea typeface="Cubic 11" pitchFamily="2" charset="-128"/>
              </a:rPr>
              <a:t>Step 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13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96A701-B20A-FEAF-77EC-ED04BC6A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37981" y="1584678"/>
            <a:ext cx="4052323" cy="2532701"/>
          </a:xfrm>
          <a:prstGeom prst="rect">
            <a:avLst/>
          </a:prstGeom>
        </p:spPr>
      </p:pic>
      <p:grpSp>
        <p:nvGrpSpPr>
          <p:cNvPr id="4" name="Google Shape;446;p2">
            <a:extLst>
              <a:ext uri="{FF2B5EF4-FFF2-40B4-BE49-F238E27FC236}">
                <a16:creationId xmlns:a16="http://schemas.microsoft.com/office/drawing/2014/main" id="{44AEBC76-B2BA-5A7B-BF52-0EED427D05C4}"/>
              </a:ext>
            </a:extLst>
          </p:cNvPr>
          <p:cNvGrpSpPr/>
          <p:nvPr/>
        </p:nvGrpSpPr>
        <p:grpSpPr>
          <a:xfrm>
            <a:off x="7502839" y="2571750"/>
            <a:ext cx="1049633" cy="523940"/>
            <a:chOff x="138482" y="584556"/>
            <a:chExt cx="1049633" cy="523940"/>
          </a:xfrm>
        </p:grpSpPr>
        <p:sp>
          <p:nvSpPr>
            <p:cNvPr id="9" name="Google Shape;447;p2">
              <a:extLst>
                <a:ext uri="{FF2B5EF4-FFF2-40B4-BE49-F238E27FC236}">
                  <a16:creationId xmlns:a16="http://schemas.microsoft.com/office/drawing/2014/main" id="{DC963DD8-4AD5-0ED7-F62B-F5B00B37E3A1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8;p2">
              <a:extLst>
                <a:ext uri="{FF2B5EF4-FFF2-40B4-BE49-F238E27FC236}">
                  <a16:creationId xmlns:a16="http://schemas.microsoft.com/office/drawing/2014/main" id="{58FAA1CC-2A85-5E16-48BF-EE2AAAF0475D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49;p2">
              <a:extLst>
                <a:ext uri="{FF2B5EF4-FFF2-40B4-BE49-F238E27FC236}">
                  <a16:creationId xmlns:a16="http://schemas.microsoft.com/office/drawing/2014/main" id="{0A5FD43F-8106-90B5-E756-A35C815086F0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0;p2">
              <a:extLst>
                <a:ext uri="{FF2B5EF4-FFF2-40B4-BE49-F238E27FC236}">
                  <a16:creationId xmlns:a16="http://schemas.microsoft.com/office/drawing/2014/main" id="{ECA4A22D-6EEE-C94C-5673-F43DE895CB37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1;p2">
              <a:extLst>
                <a:ext uri="{FF2B5EF4-FFF2-40B4-BE49-F238E27FC236}">
                  <a16:creationId xmlns:a16="http://schemas.microsoft.com/office/drawing/2014/main" id="{F4AC5663-858B-C826-17DE-BCAC16174E0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2;p2">
              <a:extLst>
                <a:ext uri="{FF2B5EF4-FFF2-40B4-BE49-F238E27FC236}">
                  <a16:creationId xmlns:a16="http://schemas.microsoft.com/office/drawing/2014/main" id="{CF96C30C-4A9E-08FC-62D3-53B8F2AB1AD1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3;p2">
              <a:extLst>
                <a:ext uri="{FF2B5EF4-FFF2-40B4-BE49-F238E27FC236}">
                  <a16:creationId xmlns:a16="http://schemas.microsoft.com/office/drawing/2014/main" id="{4CC2CC8E-DBC2-6A07-FA66-D22984EF0203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4;p2">
              <a:extLst>
                <a:ext uri="{FF2B5EF4-FFF2-40B4-BE49-F238E27FC236}">
                  <a16:creationId xmlns:a16="http://schemas.microsoft.com/office/drawing/2014/main" id="{968CED35-830D-C329-225D-865D7F20068F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5;p2">
              <a:extLst>
                <a:ext uri="{FF2B5EF4-FFF2-40B4-BE49-F238E27FC236}">
                  <a16:creationId xmlns:a16="http://schemas.microsoft.com/office/drawing/2014/main" id="{6C26E538-AD42-45A6-85F5-9EC1A9B60639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6;p2">
              <a:extLst>
                <a:ext uri="{FF2B5EF4-FFF2-40B4-BE49-F238E27FC236}">
                  <a16:creationId xmlns:a16="http://schemas.microsoft.com/office/drawing/2014/main" id="{8E453017-B45C-90FD-5C78-BC3833242B4A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7;p2">
              <a:extLst>
                <a:ext uri="{FF2B5EF4-FFF2-40B4-BE49-F238E27FC236}">
                  <a16:creationId xmlns:a16="http://schemas.microsoft.com/office/drawing/2014/main" id="{116BAE5F-9A41-1105-CF99-5888169F6F7A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8;p2">
              <a:extLst>
                <a:ext uri="{FF2B5EF4-FFF2-40B4-BE49-F238E27FC236}">
                  <a16:creationId xmlns:a16="http://schemas.microsoft.com/office/drawing/2014/main" id="{27038098-B281-C869-EC68-ACE488A5142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9;p2">
              <a:extLst>
                <a:ext uri="{FF2B5EF4-FFF2-40B4-BE49-F238E27FC236}">
                  <a16:creationId xmlns:a16="http://schemas.microsoft.com/office/drawing/2014/main" id="{087C923C-086C-1F4E-A7AA-E619403535B9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60;p2">
              <a:extLst>
                <a:ext uri="{FF2B5EF4-FFF2-40B4-BE49-F238E27FC236}">
                  <a16:creationId xmlns:a16="http://schemas.microsoft.com/office/drawing/2014/main" id="{6BFBCE41-FD2B-528E-B34F-12BE41258430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61;p2">
              <a:extLst>
                <a:ext uri="{FF2B5EF4-FFF2-40B4-BE49-F238E27FC236}">
                  <a16:creationId xmlns:a16="http://schemas.microsoft.com/office/drawing/2014/main" id="{FE8F3A56-92D3-F107-9B89-687B2424194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446;p2">
            <a:extLst>
              <a:ext uri="{FF2B5EF4-FFF2-40B4-BE49-F238E27FC236}">
                <a16:creationId xmlns:a16="http://schemas.microsoft.com/office/drawing/2014/main" id="{DA35EFFE-3ABB-ED8A-1930-23A68C27E768}"/>
              </a:ext>
            </a:extLst>
          </p:cNvPr>
          <p:cNvGrpSpPr/>
          <p:nvPr/>
        </p:nvGrpSpPr>
        <p:grpSpPr>
          <a:xfrm>
            <a:off x="712104" y="275304"/>
            <a:ext cx="1049633" cy="523940"/>
            <a:chOff x="138482" y="584556"/>
            <a:chExt cx="1049633" cy="523940"/>
          </a:xfrm>
        </p:grpSpPr>
        <p:sp>
          <p:nvSpPr>
            <p:cNvPr id="25" name="Google Shape;447;p2">
              <a:extLst>
                <a:ext uri="{FF2B5EF4-FFF2-40B4-BE49-F238E27FC236}">
                  <a16:creationId xmlns:a16="http://schemas.microsoft.com/office/drawing/2014/main" id="{25AA20EC-49A1-253B-D9DA-0B10F0BE3CE2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48;p2">
              <a:extLst>
                <a:ext uri="{FF2B5EF4-FFF2-40B4-BE49-F238E27FC236}">
                  <a16:creationId xmlns:a16="http://schemas.microsoft.com/office/drawing/2014/main" id="{55127B01-68D9-0220-89BB-86A5BF57AB80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49;p2">
              <a:extLst>
                <a:ext uri="{FF2B5EF4-FFF2-40B4-BE49-F238E27FC236}">
                  <a16:creationId xmlns:a16="http://schemas.microsoft.com/office/drawing/2014/main" id="{F36B9B52-ECA5-2008-BA29-14A980973D75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0;p2">
              <a:extLst>
                <a:ext uri="{FF2B5EF4-FFF2-40B4-BE49-F238E27FC236}">
                  <a16:creationId xmlns:a16="http://schemas.microsoft.com/office/drawing/2014/main" id="{F2CF7480-AB0B-11B4-AEAB-F13ED0F9F0BC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1;p2">
              <a:extLst>
                <a:ext uri="{FF2B5EF4-FFF2-40B4-BE49-F238E27FC236}">
                  <a16:creationId xmlns:a16="http://schemas.microsoft.com/office/drawing/2014/main" id="{37A655A8-7B6B-6133-CDA4-15B0BA448F8F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2;p2">
              <a:extLst>
                <a:ext uri="{FF2B5EF4-FFF2-40B4-BE49-F238E27FC236}">
                  <a16:creationId xmlns:a16="http://schemas.microsoft.com/office/drawing/2014/main" id="{EFA49C1F-DA29-F8D8-D3BE-EA332B4EB26B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3;p2">
              <a:extLst>
                <a:ext uri="{FF2B5EF4-FFF2-40B4-BE49-F238E27FC236}">
                  <a16:creationId xmlns:a16="http://schemas.microsoft.com/office/drawing/2014/main" id="{7097B633-AC19-1C88-79F9-C2F640F15AAD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4;p2">
              <a:extLst>
                <a:ext uri="{FF2B5EF4-FFF2-40B4-BE49-F238E27FC236}">
                  <a16:creationId xmlns:a16="http://schemas.microsoft.com/office/drawing/2014/main" id="{974A24D4-1384-D93A-9C69-247242D6CE62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5;p2">
              <a:extLst>
                <a:ext uri="{FF2B5EF4-FFF2-40B4-BE49-F238E27FC236}">
                  <a16:creationId xmlns:a16="http://schemas.microsoft.com/office/drawing/2014/main" id="{F5DE30BB-BA71-0C1A-0ED8-EBF3D85099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6;p2">
              <a:extLst>
                <a:ext uri="{FF2B5EF4-FFF2-40B4-BE49-F238E27FC236}">
                  <a16:creationId xmlns:a16="http://schemas.microsoft.com/office/drawing/2014/main" id="{58F21A6F-61FC-D3DF-D88E-4DB73DA51F9B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7;p2">
              <a:extLst>
                <a:ext uri="{FF2B5EF4-FFF2-40B4-BE49-F238E27FC236}">
                  <a16:creationId xmlns:a16="http://schemas.microsoft.com/office/drawing/2014/main" id="{8F38F205-3858-34C9-C449-3FF3A40BD663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8;p2">
              <a:extLst>
                <a:ext uri="{FF2B5EF4-FFF2-40B4-BE49-F238E27FC236}">
                  <a16:creationId xmlns:a16="http://schemas.microsoft.com/office/drawing/2014/main" id="{623C35B7-BBD5-48C7-FEE0-C60ACCB670C4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9;p2">
              <a:extLst>
                <a:ext uri="{FF2B5EF4-FFF2-40B4-BE49-F238E27FC236}">
                  <a16:creationId xmlns:a16="http://schemas.microsoft.com/office/drawing/2014/main" id="{E252E024-8294-2CA9-1EDA-8923F75C3AAB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0;p2">
              <a:extLst>
                <a:ext uri="{FF2B5EF4-FFF2-40B4-BE49-F238E27FC236}">
                  <a16:creationId xmlns:a16="http://schemas.microsoft.com/office/drawing/2014/main" id="{2FCE6477-F950-3197-5174-97BB0E7CAF2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61;p2">
              <a:extLst>
                <a:ext uri="{FF2B5EF4-FFF2-40B4-BE49-F238E27FC236}">
                  <a16:creationId xmlns:a16="http://schemas.microsoft.com/office/drawing/2014/main" id="{DDDFCCDA-8670-5768-F7D9-05F46A92025A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18426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4AA8A2A-6084-56E5-02D7-35953B3AA9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組裝吧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&gt;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Finished !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96A701-B20A-FEAF-77EC-ED04BC6A6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719" y1="14247" x2="52188" y2="15205"/>
                        <a14:foregroundMark x1="51719" y1="13288" x2="51771" y2="15205"/>
                        <a14:backgroundMark x1="64688" y1="31781" x2="64688" y2="31781"/>
                      </a14:backgroundRemoval>
                    </a14:imgEffect>
                  </a14:imgLayer>
                </a14:imgProps>
              </a:ext>
            </a:extLst>
          </a:blip>
          <a:srcRect l="38718" t="8753" r="29316" b="8450"/>
          <a:stretch/>
        </p:blipFill>
        <p:spPr>
          <a:xfrm>
            <a:off x="2994659" y="1085559"/>
            <a:ext cx="3733801" cy="3676941"/>
          </a:xfrm>
          <a:prstGeom prst="rect">
            <a:avLst/>
          </a:prstGeom>
        </p:spPr>
      </p:pic>
      <p:grpSp>
        <p:nvGrpSpPr>
          <p:cNvPr id="2" name="Google Shape;446;p2">
            <a:extLst>
              <a:ext uri="{FF2B5EF4-FFF2-40B4-BE49-F238E27FC236}">
                <a16:creationId xmlns:a16="http://schemas.microsoft.com/office/drawing/2014/main" id="{B43861D2-6C23-3F50-86A7-A96229687ED3}"/>
              </a:ext>
            </a:extLst>
          </p:cNvPr>
          <p:cNvGrpSpPr/>
          <p:nvPr/>
        </p:nvGrpSpPr>
        <p:grpSpPr>
          <a:xfrm>
            <a:off x="7756101" y="1176040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AB1AC62C-E971-6A86-DA85-231081898A1D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8;p2">
              <a:extLst>
                <a:ext uri="{FF2B5EF4-FFF2-40B4-BE49-F238E27FC236}">
                  <a16:creationId xmlns:a16="http://schemas.microsoft.com/office/drawing/2014/main" id="{A8608BF3-2B9E-3303-E9EC-862918922B4E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9;p2">
              <a:extLst>
                <a:ext uri="{FF2B5EF4-FFF2-40B4-BE49-F238E27FC236}">
                  <a16:creationId xmlns:a16="http://schemas.microsoft.com/office/drawing/2014/main" id="{A656D3A7-42F4-3FAA-0769-5623873A4984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0;p2">
              <a:extLst>
                <a:ext uri="{FF2B5EF4-FFF2-40B4-BE49-F238E27FC236}">
                  <a16:creationId xmlns:a16="http://schemas.microsoft.com/office/drawing/2014/main" id="{4474AB1A-5082-42A2-7DE7-B1F98EC0C6B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1;p2">
              <a:extLst>
                <a:ext uri="{FF2B5EF4-FFF2-40B4-BE49-F238E27FC236}">
                  <a16:creationId xmlns:a16="http://schemas.microsoft.com/office/drawing/2014/main" id="{8CE1A88D-2B02-305A-9A4C-F54AF27D9FF0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2;p2">
              <a:extLst>
                <a:ext uri="{FF2B5EF4-FFF2-40B4-BE49-F238E27FC236}">
                  <a16:creationId xmlns:a16="http://schemas.microsoft.com/office/drawing/2014/main" id="{1C911D68-D259-FE18-99F6-79BEEA55C2E1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3;p2">
              <a:extLst>
                <a:ext uri="{FF2B5EF4-FFF2-40B4-BE49-F238E27FC236}">
                  <a16:creationId xmlns:a16="http://schemas.microsoft.com/office/drawing/2014/main" id="{3841B730-92A6-882D-47D3-72E90C6DACE3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4;p2">
              <a:extLst>
                <a:ext uri="{FF2B5EF4-FFF2-40B4-BE49-F238E27FC236}">
                  <a16:creationId xmlns:a16="http://schemas.microsoft.com/office/drawing/2014/main" id="{8D0B3825-2E10-BF11-6F07-6B3FDD6DE3DE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5;p2">
              <a:extLst>
                <a:ext uri="{FF2B5EF4-FFF2-40B4-BE49-F238E27FC236}">
                  <a16:creationId xmlns:a16="http://schemas.microsoft.com/office/drawing/2014/main" id="{637A978A-D80D-803E-41CD-871C45A72350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6;p2">
              <a:extLst>
                <a:ext uri="{FF2B5EF4-FFF2-40B4-BE49-F238E27FC236}">
                  <a16:creationId xmlns:a16="http://schemas.microsoft.com/office/drawing/2014/main" id="{65046639-5966-2A03-E95D-818F5CA0E2FD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7;p2">
              <a:extLst>
                <a:ext uri="{FF2B5EF4-FFF2-40B4-BE49-F238E27FC236}">
                  <a16:creationId xmlns:a16="http://schemas.microsoft.com/office/drawing/2014/main" id="{937962D4-A550-6F4D-49F6-09811DB1BBC0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8;p2">
              <a:extLst>
                <a:ext uri="{FF2B5EF4-FFF2-40B4-BE49-F238E27FC236}">
                  <a16:creationId xmlns:a16="http://schemas.microsoft.com/office/drawing/2014/main" id="{D6EADE5F-85B9-6780-6E1A-41886B15B7FA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9;p2">
              <a:extLst>
                <a:ext uri="{FF2B5EF4-FFF2-40B4-BE49-F238E27FC236}">
                  <a16:creationId xmlns:a16="http://schemas.microsoft.com/office/drawing/2014/main" id="{74168DF4-B67D-758A-F13D-C7E6F9246D10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0;p2">
              <a:extLst>
                <a:ext uri="{FF2B5EF4-FFF2-40B4-BE49-F238E27FC236}">
                  <a16:creationId xmlns:a16="http://schemas.microsoft.com/office/drawing/2014/main" id="{69625E3D-A841-02B7-B009-091310301124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1;p2">
              <a:extLst>
                <a:ext uri="{FF2B5EF4-FFF2-40B4-BE49-F238E27FC236}">
                  <a16:creationId xmlns:a16="http://schemas.microsoft.com/office/drawing/2014/main" id="{36614407-1A36-4F16-1F5F-7F57682F2A22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446;p2">
            <a:extLst>
              <a:ext uri="{FF2B5EF4-FFF2-40B4-BE49-F238E27FC236}">
                <a16:creationId xmlns:a16="http://schemas.microsoft.com/office/drawing/2014/main" id="{BF584E5E-6977-2A2C-BF69-4C652223B766}"/>
              </a:ext>
            </a:extLst>
          </p:cNvPr>
          <p:cNvGrpSpPr/>
          <p:nvPr/>
        </p:nvGrpSpPr>
        <p:grpSpPr>
          <a:xfrm>
            <a:off x="362927" y="1593564"/>
            <a:ext cx="1049633" cy="523940"/>
            <a:chOff x="138482" y="584556"/>
            <a:chExt cx="1049633" cy="523940"/>
          </a:xfrm>
        </p:grpSpPr>
        <p:sp>
          <p:nvSpPr>
            <p:cNvPr id="21" name="Google Shape;447;p2">
              <a:extLst>
                <a:ext uri="{FF2B5EF4-FFF2-40B4-BE49-F238E27FC236}">
                  <a16:creationId xmlns:a16="http://schemas.microsoft.com/office/drawing/2014/main" id="{9981F000-92BE-0F14-FEC1-FA42094FEC5E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2">
              <a:extLst>
                <a:ext uri="{FF2B5EF4-FFF2-40B4-BE49-F238E27FC236}">
                  <a16:creationId xmlns:a16="http://schemas.microsoft.com/office/drawing/2014/main" id="{4FAE2F36-64E6-6BBC-4963-0E4F96CC5AFB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2">
              <a:extLst>
                <a:ext uri="{FF2B5EF4-FFF2-40B4-BE49-F238E27FC236}">
                  <a16:creationId xmlns:a16="http://schemas.microsoft.com/office/drawing/2014/main" id="{E30CB9DA-FAC1-22B8-5872-04BC53A5A911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2">
              <a:extLst>
                <a:ext uri="{FF2B5EF4-FFF2-40B4-BE49-F238E27FC236}">
                  <a16:creationId xmlns:a16="http://schemas.microsoft.com/office/drawing/2014/main" id="{454235C0-F1BD-10B2-6049-110B736C62BC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2">
              <a:extLst>
                <a:ext uri="{FF2B5EF4-FFF2-40B4-BE49-F238E27FC236}">
                  <a16:creationId xmlns:a16="http://schemas.microsoft.com/office/drawing/2014/main" id="{B74367B7-23BB-DFCF-B687-926F063C7628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2">
              <a:extLst>
                <a:ext uri="{FF2B5EF4-FFF2-40B4-BE49-F238E27FC236}">
                  <a16:creationId xmlns:a16="http://schemas.microsoft.com/office/drawing/2014/main" id="{0CDC44AE-E1EB-4D22-1A97-57B8C90E3911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2">
              <a:extLst>
                <a:ext uri="{FF2B5EF4-FFF2-40B4-BE49-F238E27FC236}">
                  <a16:creationId xmlns:a16="http://schemas.microsoft.com/office/drawing/2014/main" id="{089C84B3-0E67-DA9D-9F69-268EC2E31CBC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2">
              <a:extLst>
                <a:ext uri="{FF2B5EF4-FFF2-40B4-BE49-F238E27FC236}">
                  <a16:creationId xmlns:a16="http://schemas.microsoft.com/office/drawing/2014/main" id="{200BB9EC-FD4B-4CE5-0368-E3CF6CB68925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2">
              <a:extLst>
                <a:ext uri="{FF2B5EF4-FFF2-40B4-BE49-F238E27FC236}">
                  <a16:creationId xmlns:a16="http://schemas.microsoft.com/office/drawing/2014/main" id="{B5815916-3FDD-31D4-CB89-1472F51A05E7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2">
              <a:extLst>
                <a:ext uri="{FF2B5EF4-FFF2-40B4-BE49-F238E27FC236}">
                  <a16:creationId xmlns:a16="http://schemas.microsoft.com/office/drawing/2014/main" id="{F81EC83F-ECE8-291B-7AFA-6413066B6F90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2">
              <a:extLst>
                <a:ext uri="{FF2B5EF4-FFF2-40B4-BE49-F238E27FC236}">
                  <a16:creationId xmlns:a16="http://schemas.microsoft.com/office/drawing/2014/main" id="{CF4C2A3C-A295-82AC-F2C1-3D949E7098F9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2">
              <a:extLst>
                <a:ext uri="{FF2B5EF4-FFF2-40B4-BE49-F238E27FC236}">
                  <a16:creationId xmlns:a16="http://schemas.microsoft.com/office/drawing/2014/main" id="{330ECABD-0794-262D-5952-8BC8C499987A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2">
              <a:extLst>
                <a:ext uri="{FF2B5EF4-FFF2-40B4-BE49-F238E27FC236}">
                  <a16:creationId xmlns:a16="http://schemas.microsoft.com/office/drawing/2014/main" id="{96A4101F-DFF9-52BB-9316-FE6FC625A818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2">
              <a:extLst>
                <a:ext uri="{FF2B5EF4-FFF2-40B4-BE49-F238E27FC236}">
                  <a16:creationId xmlns:a16="http://schemas.microsoft.com/office/drawing/2014/main" id="{054F3040-8C2F-9DA2-7E7B-C179503388DC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2">
              <a:extLst>
                <a:ext uri="{FF2B5EF4-FFF2-40B4-BE49-F238E27FC236}">
                  <a16:creationId xmlns:a16="http://schemas.microsoft.com/office/drawing/2014/main" id="{18B5E457-E3FF-D47B-AAA0-74EEBB7E5413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26279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1">
            <a:extLst>
              <a:ext uri="{FF2B5EF4-FFF2-40B4-BE49-F238E27FC236}">
                <a16:creationId xmlns:a16="http://schemas.microsoft.com/office/drawing/2014/main" id="{FE7965FA-31CB-4C2A-3D9B-D9DEA7753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835" y="1957669"/>
            <a:ext cx="8188030" cy="1232260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22" name="副標題 2">
            <a:extLst>
              <a:ext uri="{FF2B5EF4-FFF2-40B4-BE49-F238E27FC236}">
                <a16:creationId xmlns:a16="http://schemas.microsoft.com/office/drawing/2014/main" id="{151B2251-1B68-7487-1250-6BA14B91E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8100" y="3071974"/>
            <a:ext cx="5407500" cy="538800"/>
          </a:xfrm>
        </p:spPr>
        <p:txBody>
          <a:bodyPr/>
          <a:lstStyle/>
          <a:p>
            <a:r>
              <a:rPr lang="en-US" dirty="0">
                <a:latin typeface="Cubic 11" pitchFamily="2" charset="-128"/>
                <a:ea typeface="Cubic 11" pitchFamily="2" charset="-128"/>
              </a:rPr>
              <a:t>Arduino</a:t>
            </a:r>
            <a:r>
              <a:rPr lang="zh-TW" altLang="en-US" dirty="0">
                <a:latin typeface="Cubic 11" pitchFamily="2" charset="-128"/>
                <a:ea typeface="Cubic 11" pitchFamily="2" charset="-128"/>
              </a:rPr>
              <a:t>底層教學 </a:t>
            </a:r>
            <a:r>
              <a:rPr lang="en-US" altLang="zh-TW" dirty="0">
                <a:latin typeface="Cubic 11" pitchFamily="2" charset="-128"/>
                <a:ea typeface="Cubic 11" pitchFamily="2" charset="-128"/>
              </a:rPr>
              <a:t>/ </a:t>
            </a:r>
            <a:r>
              <a:rPr lang="zh-TW" altLang="en-US" dirty="0">
                <a:latin typeface="Cubic 11" pitchFamily="2" charset="-128"/>
                <a:ea typeface="Cubic 11" pitchFamily="2" charset="-128"/>
              </a:rPr>
              <a:t>基礎</a:t>
            </a:r>
            <a:r>
              <a:rPr lang="en-US" altLang="zh-TW" dirty="0">
                <a:latin typeface="Cubic 11" pitchFamily="2" charset="-128"/>
                <a:ea typeface="Cubic 11" pitchFamily="2" charset="-128"/>
              </a:rPr>
              <a:t>C</a:t>
            </a:r>
            <a:r>
              <a:rPr lang="zh-TW" altLang="en-US" dirty="0">
                <a:latin typeface="Cubic 11" pitchFamily="2" charset="-128"/>
                <a:ea typeface="Cubic 11" pitchFamily="2" charset="-128"/>
              </a:rPr>
              <a:t>語言 </a:t>
            </a:r>
            <a:r>
              <a:rPr lang="en-US" altLang="zh-TW" dirty="0">
                <a:latin typeface="Cubic 11" pitchFamily="2" charset="-128"/>
                <a:ea typeface="Cubic 11" pitchFamily="2" charset="-128"/>
              </a:rPr>
              <a:t>/ </a:t>
            </a:r>
            <a:r>
              <a:rPr lang="zh-TW" altLang="en-US" dirty="0">
                <a:latin typeface="Cubic 11" pitchFamily="2" charset="-128"/>
                <a:ea typeface="Cubic 11" pitchFamily="2" charset="-128"/>
              </a:rPr>
              <a:t>遊戲撰寫邏輯</a:t>
            </a:r>
            <a:endParaRPr lang="en-US" dirty="0">
              <a:latin typeface="Cubic 11" pitchFamily="2" charset="-128"/>
              <a:ea typeface="Cubic 11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0289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73" name="Google Shape;14373;p35"/>
          <p:cNvGrpSpPr/>
          <p:nvPr/>
        </p:nvGrpSpPr>
        <p:grpSpPr>
          <a:xfrm>
            <a:off x="3800923" y="862632"/>
            <a:ext cx="1542298" cy="1547985"/>
            <a:chOff x="720000" y="1540425"/>
            <a:chExt cx="833900" cy="836975"/>
          </a:xfrm>
        </p:grpSpPr>
        <p:sp>
          <p:nvSpPr>
            <p:cNvPr id="14374" name="Google Shape;14374;p35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2968"/>
                <a:gd name="adj2" fmla="val 2135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75" name="Google Shape;14375;p35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4376" name="Google Shape;14376;p35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7" name="Google Shape;14377;p35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8" name="Google Shape;14378;p35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9" name="Google Shape;14379;p35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80" name="Google Shape;14380;p35"/>
          <p:cNvSpPr txBox="1">
            <a:spLocks noGrp="1"/>
          </p:cNvSpPr>
          <p:nvPr>
            <p:ph type="title" idx="4294967295"/>
          </p:nvPr>
        </p:nvSpPr>
        <p:spPr>
          <a:xfrm>
            <a:off x="3871375" y="1355863"/>
            <a:ext cx="1624800" cy="74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3</a:t>
            </a:r>
            <a:r>
              <a:rPr lang="en" dirty="0"/>
              <a:t>.</a:t>
            </a:r>
            <a:endParaRPr dirty="0"/>
          </a:p>
        </p:txBody>
      </p:sp>
      <p:sp>
        <p:nvSpPr>
          <p:cNvPr id="14381" name="Google Shape;14381;p35"/>
          <p:cNvSpPr txBox="1">
            <a:spLocks noGrp="1"/>
          </p:cNvSpPr>
          <p:nvPr>
            <p:ph type="title" idx="4294967295"/>
          </p:nvPr>
        </p:nvSpPr>
        <p:spPr>
          <a:xfrm>
            <a:off x="1982545" y="2751613"/>
            <a:ext cx="5402460" cy="74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Cubic 11" pitchFamily="2" charset="-128"/>
                <a:ea typeface="Cubic 11" pitchFamily="2" charset="-128"/>
              </a:rPr>
              <a:t>程式教學 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(</a:t>
            </a:r>
            <a:r>
              <a:rPr lang="zh-TW" altLang="en-US" sz="3200" dirty="0">
                <a:latin typeface="Cubic 11" pitchFamily="2" charset="-128"/>
                <a:ea typeface="Cubic 11" pitchFamily="2" charset="-128"/>
              </a:rPr>
              <a:t>基礎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C</a:t>
            </a:r>
            <a:r>
              <a:rPr lang="zh-TW" altLang="en-US" sz="3200" dirty="0">
                <a:latin typeface="Cubic 11" pitchFamily="2" charset="-128"/>
                <a:ea typeface="Cubic 11" pitchFamily="2" charset="-128"/>
              </a:rPr>
              <a:t>語言</a:t>
            </a:r>
            <a:r>
              <a:rPr lang="en-US" altLang="zh-TW" sz="3200" dirty="0">
                <a:latin typeface="Cubic 11" pitchFamily="2" charset="-128"/>
                <a:ea typeface="Cubic 11" pitchFamily="2" charset="-128"/>
              </a:rPr>
              <a:t>/AVR)</a:t>
            </a:r>
            <a:endParaRPr sz="3200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2" name="Google Shape;446;p2">
            <a:extLst>
              <a:ext uri="{FF2B5EF4-FFF2-40B4-BE49-F238E27FC236}">
                <a16:creationId xmlns:a16="http://schemas.microsoft.com/office/drawing/2014/main" id="{B0F9E82F-3FB8-74E4-6CC1-7F14F68E3FF6}"/>
              </a:ext>
            </a:extLst>
          </p:cNvPr>
          <p:cNvGrpSpPr/>
          <p:nvPr/>
        </p:nvGrpSpPr>
        <p:grpSpPr>
          <a:xfrm>
            <a:off x="6246961" y="1475415"/>
            <a:ext cx="1049633" cy="523940"/>
            <a:chOff x="138482" y="584556"/>
            <a:chExt cx="1049633" cy="523940"/>
          </a:xfrm>
        </p:grpSpPr>
        <p:sp>
          <p:nvSpPr>
            <p:cNvPr id="3" name="Google Shape;447;p2">
              <a:extLst>
                <a:ext uri="{FF2B5EF4-FFF2-40B4-BE49-F238E27FC236}">
                  <a16:creationId xmlns:a16="http://schemas.microsoft.com/office/drawing/2014/main" id="{0854AF6B-4DA4-C57F-F6BC-2A695DF5C33C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48;p2">
              <a:extLst>
                <a:ext uri="{FF2B5EF4-FFF2-40B4-BE49-F238E27FC236}">
                  <a16:creationId xmlns:a16="http://schemas.microsoft.com/office/drawing/2014/main" id="{DDF8EC3C-759A-576C-C776-DEB58CF7DB8B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9;p2">
              <a:extLst>
                <a:ext uri="{FF2B5EF4-FFF2-40B4-BE49-F238E27FC236}">
                  <a16:creationId xmlns:a16="http://schemas.microsoft.com/office/drawing/2014/main" id="{7CD86408-D56F-E7C8-BBAC-C95DB77718A1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50;p2">
              <a:extLst>
                <a:ext uri="{FF2B5EF4-FFF2-40B4-BE49-F238E27FC236}">
                  <a16:creationId xmlns:a16="http://schemas.microsoft.com/office/drawing/2014/main" id="{20556476-6CDE-4121-8982-A3B710C1D49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1;p2">
              <a:extLst>
                <a:ext uri="{FF2B5EF4-FFF2-40B4-BE49-F238E27FC236}">
                  <a16:creationId xmlns:a16="http://schemas.microsoft.com/office/drawing/2014/main" id="{197A45F5-3860-250B-AA67-61ABB2CC8B45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2;p2">
              <a:extLst>
                <a:ext uri="{FF2B5EF4-FFF2-40B4-BE49-F238E27FC236}">
                  <a16:creationId xmlns:a16="http://schemas.microsoft.com/office/drawing/2014/main" id="{195877BB-CC89-9C99-3973-63AEC98ECEB8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3;p2">
              <a:extLst>
                <a:ext uri="{FF2B5EF4-FFF2-40B4-BE49-F238E27FC236}">
                  <a16:creationId xmlns:a16="http://schemas.microsoft.com/office/drawing/2014/main" id="{C1DF8FA3-F295-DF6C-7904-1F98B44CC621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4;p2">
              <a:extLst>
                <a:ext uri="{FF2B5EF4-FFF2-40B4-BE49-F238E27FC236}">
                  <a16:creationId xmlns:a16="http://schemas.microsoft.com/office/drawing/2014/main" id="{609D434E-4BCE-AD95-005C-8E62433C0DCC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5;p2">
              <a:extLst>
                <a:ext uri="{FF2B5EF4-FFF2-40B4-BE49-F238E27FC236}">
                  <a16:creationId xmlns:a16="http://schemas.microsoft.com/office/drawing/2014/main" id="{68A70347-5343-F215-CA5D-260DE0E6BC00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6;p2">
              <a:extLst>
                <a:ext uri="{FF2B5EF4-FFF2-40B4-BE49-F238E27FC236}">
                  <a16:creationId xmlns:a16="http://schemas.microsoft.com/office/drawing/2014/main" id="{59196FDB-7E09-0754-3FD8-3C0A2A948EA0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7;p2">
              <a:extLst>
                <a:ext uri="{FF2B5EF4-FFF2-40B4-BE49-F238E27FC236}">
                  <a16:creationId xmlns:a16="http://schemas.microsoft.com/office/drawing/2014/main" id="{C95E7195-50F2-97AC-740A-47E8BFBBB77A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8;p2">
              <a:extLst>
                <a:ext uri="{FF2B5EF4-FFF2-40B4-BE49-F238E27FC236}">
                  <a16:creationId xmlns:a16="http://schemas.microsoft.com/office/drawing/2014/main" id="{DAE82A07-A34E-530E-3F13-EB1AFEBEF6E1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9;p2">
              <a:extLst>
                <a:ext uri="{FF2B5EF4-FFF2-40B4-BE49-F238E27FC236}">
                  <a16:creationId xmlns:a16="http://schemas.microsoft.com/office/drawing/2014/main" id="{7083D93D-9F02-34E6-DFA7-AA53D0B95F42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60;p2">
              <a:extLst>
                <a:ext uri="{FF2B5EF4-FFF2-40B4-BE49-F238E27FC236}">
                  <a16:creationId xmlns:a16="http://schemas.microsoft.com/office/drawing/2014/main" id="{D789B4F1-881F-2A81-57C6-EC1EF475D654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1;p2">
              <a:extLst>
                <a:ext uri="{FF2B5EF4-FFF2-40B4-BE49-F238E27FC236}">
                  <a16:creationId xmlns:a16="http://schemas.microsoft.com/office/drawing/2014/main" id="{86A06667-3C0C-72ED-FEED-0B74462F090E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446;p2">
            <a:extLst>
              <a:ext uri="{FF2B5EF4-FFF2-40B4-BE49-F238E27FC236}">
                <a16:creationId xmlns:a16="http://schemas.microsoft.com/office/drawing/2014/main" id="{F1A7D3DC-254C-76BC-48AB-E0F2776B9BDB}"/>
              </a:ext>
            </a:extLst>
          </p:cNvPr>
          <p:cNvGrpSpPr/>
          <p:nvPr/>
        </p:nvGrpSpPr>
        <p:grpSpPr>
          <a:xfrm>
            <a:off x="1672899" y="897679"/>
            <a:ext cx="1049633" cy="523940"/>
            <a:chOff x="138482" y="584556"/>
            <a:chExt cx="1049633" cy="523940"/>
          </a:xfrm>
        </p:grpSpPr>
        <p:sp>
          <p:nvSpPr>
            <p:cNvPr id="19" name="Google Shape;447;p2">
              <a:extLst>
                <a:ext uri="{FF2B5EF4-FFF2-40B4-BE49-F238E27FC236}">
                  <a16:creationId xmlns:a16="http://schemas.microsoft.com/office/drawing/2014/main" id="{1356C478-0319-FBF9-9B26-CBC5E64AEC52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8;p2">
              <a:extLst>
                <a:ext uri="{FF2B5EF4-FFF2-40B4-BE49-F238E27FC236}">
                  <a16:creationId xmlns:a16="http://schemas.microsoft.com/office/drawing/2014/main" id="{DC82531F-8541-5474-BDBF-FEBD1E162C0D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9;p2">
              <a:extLst>
                <a:ext uri="{FF2B5EF4-FFF2-40B4-BE49-F238E27FC236}">
                  <a16:creationId xmlns:a16="http://schemas.microsoft.com/office/drawing/2014/main" id="{B424E4F6-C37C-E9D7-01B4-B2271AAE6FC1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0;p2">
              <a:extLst>
                <a:ext uri="{FF2B5EF4-FFF2-40B4-BE49-F238E27FC236}">
                  <a16:creationId xmlns:a16="http://schemas.microsoft.com/office/drawing/2014/main" id="{0646400C-AC4E-BD55-350F-CE60EB321029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1;p2">
              <a:extLst>
                <a:ext uri="{FF2B5EF4-FFF2-40B4-BE49-F238E27FC236}">
                  <a16:creationId xmlns:a16="http://schemas.microsoft.com/office/drawing/2014/main" id="{8212E67D-24AA-C921-4AF2-5DFCBE4E313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2;p2">
              <a:extLst>
                <a:ext uri="{FF2B5EF4-FFF2-40B4-BE49-F238E27FC236}">
                  <a16:creationId xmlns:a16="http://schemas.microsoft.com/office/drawing/2014/main" id="{31347F19-2C70-ED62-1DDC-7B07FCA88F0F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3;p2">
              <a:extLst>
                <a:ext uri="{FF2B5EF4-FFF2-40B4-BE49-F238E27FC236}">
                  <a16:creationId xmlns:a16="http://schemas.microsoft.com/office/drawing/2014/main" id="{3C3B41DB-E5BF-6039-567B-86019B12A52F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4;p2">
              <a:extLst>
                <a:ext uri="{FF2B5EF4-FFF2-40B4-BE49-F238E27FC236}">
                  <a16:creationId xmlns:a16="http://schemas.microsoft.com/office/drawing/2014/main" id="{5D40F0F5-8EAD-8429-2F87-8459EC49FC78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5;p2">
              <a:extLst>
                <a:ext uri="{FF2B5EF4-FFF2-40B4-BE49-F238E27FC236}">
                  <a16:creationId xmlns:a16="http://schemas.microsoft.com/office/drawing/2014/main" id="{28377A8F-EF5C-DD41-5931-04D13CB808C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6;p2">
              <a:extLst>
                <a:ext uri="{FF2B5EF4-FFF2-40B4-BE49-F238E27FC236}">
                  <a16:creationId xmlns:a16="http://schemas.microsoft.com/office/drawing/2014/main" id="{DEBFFDB3-0F69-58AE-C8AF-957A995DAF3F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7;p2">
              <a:extLst>
                <a:ext uri="{FF2B5EF4-FFF2-40B4-BE49-F238E27FC236}">
                  <a16:creationId xmlns:a16="http://schemas.microsoft.com/office/drawing/2014/main" id="{29D9B512-52C5-C00D-C67C-58A6E341CBBA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8;p2">
              <a:extLst>
                <a:ext uri="{FF2B5EF4-FFF2-40B4-BE49-F238E27FC236}">
                  <a16:creationId xmlns:a16="http://schemas.microsoft.com/office/drawing/2014/main" id="{FFF8DCC8-AAD5-963A-F332-67EA07D2DB02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9;p2">
              <a:extLst>
                <a:ext uri="{FF2B5EF4-FFF2-40B4-BE49-F238E27FC236}">
                  <a16:creationId xmlns:a16="http://schemas.microsoft.com/office/drawing/2014/main" id="{9A86924D-B140-8F16-58A6-9CC74C686008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60;p2">
              <a:extLst>
                <a:ext uri="{FF2B5EF4-FFF2-40B4-BE49-F238E27FC236}">
                  <a16:creationId xmlns:a16="http://schemas.microsoft.com/office/drawing/2014/main" id="{F86A1568-C385-8528-80AE-0CB1C031B528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61;p2">
              <a:extLst>
                <a:ext uri="{FF2B5EF4-FFF2-40B4-BE49-F238E27FC236}">
                  <a16:creationId xmlns:a16="http://schemas.microsoft.com/office/drawing/2014/main" id="{90490273-E924-99D5-74DB-9855B9FE15C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980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C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語言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&amp; Arduino &amp;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Arduino IDE ?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31F023-FAF1-3EAC-5037-292EF6787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447" y="1470986"/>
            <a:ext cx="2670688" cy="2670688"/>
          </a:xfrm>
          <a:prstGeom prst="rect">
            <a:avLst/>
          </a:prstGeom>
        </p:spPr>
      </p:pic>
      <p:pic>
        <p:nvPicPr>
          <p:cNvPr id="4" name="圖片 3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33D92F3A-062B-9B8E-A5B1-DEECA3674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69895" y="1731833"/>
            <a:ext cx="2958814" cy="2146290"/>
          </a:xfrm>
          <a:prstGeom prst="rect">
            <a:avLst/>
          </a:prstGeom>
        </p:spPr>
      </p:pic>
      <p:pic>
        <p:nvPicPr>
          <p:cNvPr id="2054" name="Picture 6" descr="Arduino IDE Discussions | G2">
            <a:extLst>
              <a:ext uri="{FF2B5EF4-FFF2-40B4-BE49-F238E27FC236}">
                <a16:creationId xmlns:a16="http://schemas.microsoft.com/office/drawing/2014/main" id="{B6419980-1ED8-552E-0473-C5D387CA5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67333" y1="16825" x2="68333" y2="215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03" t="5693" r="29327" b="9548"/>
          <a:stretch/>
        </p:blipFill>
        <p:spPr bwMode="auto">
          <a:xfrm>
            <a:off x="626807" y="1470986"/>
            <a:ext cx="2588342" cy="266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776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Arduino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沒這麼簡單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3" name="圖片 2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DDB0D09C-E287-FD48-3D19-98982E2FF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453" y="1326912"/>
            <a:ext cx="4133094" cy="299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08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Arduino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沒這麼簡單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3" name="圖片 2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DDB0D09C-E287-FD48-3D19-98982E2FF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453" y="1326912"/>
            <a:ext cx="4133094" cy="29980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833D90-34F2-5A2F-2278-6A3A1976F8F4}"/>
              </a:ext>
            </a:extLst>
          </p:cNvPr>
          <p:cNvSpPr/>
          <p:nvPr/>
        </p:nvSpPr>
        <p:spPr>
          <a:xfrm>
            <a:off x="4402394" y="3052915"/>
            <a:ext cx="2020530" cy="61943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4556;p38">
            <a:extLst>
              <a:ext uri="{FF2B5EF4-FFF2-40B4-BE49-F238E27FC236}">
                <a16:creationId xmlns:a16="http://schemas.microsoft.com/office/drawing/2014/main" id="{7AB7A25B-1548-7B90-23E4-DB9C2A45E9C6}"/>
              </a:ext>
            </a:extLst>
          </p:cNvPr>
          <p:cNvSpPr txBox="1">
            <a:spLocks/>
          </p:cNvSpPr>
          <p:nvPr/>
        </p:nvSpPr>
        <p:spPr>
          <a:xfrm>
            <a:off x="7104048" y="3132831"/>
            <a:ext cx="13199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latin typeface="Taipei Sans TC Beta" pitchFamily="2" charset="-120"/>
                <a:ea typeface="Taipei Sans TC Beta" pitchFamily="2" charset="-120"/>
              </a:rPr>
              <a:t>主控制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233B058-8F68-DA2D-C5F5-7DE89E74856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6422924" y="3362631"/>
            <a:ext cx="68112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7DFE6B96-FA46-3664-1B0B-3B6E16D2F05B}"/>
              </a:ext>
            </a:extLst>
          </p:cNvPr>
          <p:cNvSpPr/>
          <p:nvPr/>
        </p:nvSpPr>
        <p:spPr>
          <a:xfrm>
            <a:off x="3825755" y="2234381"/>
            <a:ext cx="348039" cy="33736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8C64D6F-B893-7186-7C02-FC708BE927F5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293374" y="2403065"/>
            <a:ext cx="1532381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Google Shape;14556;p38">
            <a:extLst>
              <a:ext uri="{FF2B5EF4-FFF2-40B4-BE49-F238E27FC236}">
                <a16:creationId xmlns:a16="http://schemas.microsoft.com/office/drawing/2014/main" id="{4BFA1FBC-7160-8C10-9969-46074F144A22}"/>
              </a:ext>
            </a:extLst>
          </p:cNvPr>
          <p:cNvSpPr txBox="1">
            <a:spLocks/>
          </p:cNvSpPr>
          <p:nvPr/>
        </p:nvSpPr>
        <p:spPr>
          <a:xfrm>
            <a:off x="1310635" y="2112150"/>
            <a:ext cx="982739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latin typeface="Taipei Sans TC Beta" pitchFamily="2" charset="-120"/>
                <a:ea typeface="Taipei Sans TC Beta" pitchFamily="2" charset="-120"/>
              </a:rPr>
              <a:t>燒錄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795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Arduino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沒這麼簡單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3" name="圖片 2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DDB0D09C-E287-FD48-3D19-98982E2FF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453" y="1326912"/>
            <a:ext cx="4133094" cy="29980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833D90-34F2-5A2F-2278-6A3A1976F8F4}"/>
              </a:ext>
            </a:extLst>
          </p:cNvPr>
          <p:cNvSpPr/>
          <p:nvPr/>
        </p:nvSpPr>
        <p:spPr>
          <a:xfrm>
            <a:off x="4402394" y="3052915"/>
            <a:ext cx="2020530" cy="61943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4556;p38">
            <a:extLst>
              <a:ext uri="{FF2B5EF4-FFF2-40B4-BE49-F238E27FC236}">
                <a16:creationId xmlns:a16="http://schemas.microsoft.com/office/drawing/2014/main" id="{7AB7A25B-1548-7B90-23E4-DB9C2A45E9C6}"/>
              </a:ext>
            </a:extLst>
          </p:cNvPr>
          <p:cNvSpPr txBox="1">
            <a:spLocks/>
          </p:cNvSpPr>
          <p:nvPr/>
        </p:nvSpPr>
        <p:spPr>
          <a:xfrm>
            <a:off x="7104048" y="3132831"/>
            <a:ext cx="982739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MCU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233B058-8F68-DA2D-C5F5-7DE89E748561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6422924" y="3362631"/>
            <a:ext cx="68112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7DFE6B96-FA46-3664-1B0B-3B6E16D2F05B}"/>
              </a:ext>
            </a:extLst>
          </p:cNvPr>
          <p:cNvSpPr/>
          <p:nvPr/>
        </p:nvSpPr>
        <p:spPr>
          <a:xfrm>
            <a:off x="3825755" y="2234381"/>
            <a:ext cx="348039" cy="33736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8C64D6F-B893-7186-7C02-FC708BE927F5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293374" y="2403065"/>
            <a:ext cx="1532381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Google Shape;14556;p38">
            <a:extLst>
              <a:ext uri="{FF2B5EF4-FFF2-40B4-BE49-F238E27FC236}">
                <a16:creationId xmlns:a16="http://schemas.microsoft.com/office/drawing/2014/main" id="{4BFA1FBC-7160-8C10-9969-46074F144A22}"/>
              </a:ext>
            </a:extLst>
          </p:cNvPr>
          <p:cNvSpPr txBox="1">
            <a:spLocks/>
          </p:cNvSpPr>
          <p:nvPr/>
        </p:nvSpPr>
        <p:spPr>
          <a:xfrm>
            <a:off x="1310635" y="2112150"/>
            <a:ext cx="982739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MCU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8227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甚麼是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MCU ??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sp>
        <p:nvSpPr>
          <p:cNvPr id="6" name="Google Shape;14556;p38">
            <a:extLst>
              <a:ext uri="{FF2B5EF4-FFF2-40B4-BE49-F238E27FC236}">
                <a16:creationId xmlns:a16="http://schemas.microsoft.com/office/drawing/2014/main" id="{BDD05F7E-D976-C76B-2C3E-601BE1F82073}"/>
              </a:ext>
            </a:extLst>
          </p:cNvPr>
          <p:cNvSpPr txBox="1">
            <a:spLocks/>
          </p:cNvSpPr>
          <p:nvPr/>
        </p:nvSpPr>
        <p:spPr>
          <a:xfrm>
            <a:off x="1702453" y="1271492"/>
            <a:ext cx="5739094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M</a:t>
            </a:r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icro </a:t>
            </a:r>
            <a:r>
              <a:rPr lang="en-US" sz="48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C</a:t>
            </a:r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ontroller </a:t>
            </a:r>
            <a:r>
              <a:rPr lang="en-US" sz="48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U</a:t>
            </a:r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nit</a:t>
            </a:r>
          </a:p>
        </p:txBody>
      </p:sp>
    </p:spTree>
    <p:extLst>
      <p:ext uri="{BB962C8B-B14F-4D97-AF65-F5344CB8AC3E}">
        <p14:creationId xmlns:p14="http://schemas.microsoft.com/office/powerpoint/2010/main" val="582234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446;p2">
            <a:extLst>
              <a:ext uri="{FF2B5EF4-FFF2-40B4-BE49-F238E27FC236}">
                <a16:creationId xmlns:a16="http://schemas.microsoft.com/office/drawing/2014/main" id="{986ABF4E-5843-BD70-4171-E1B13ACFFFEB}"/>
              </a:ext>
            </a:extLst>
          </p:cNvPr>
          <p:cNvGrpSpPr/>
          <p:nvPr/>
        </p:nvGrpSpPr>
        <p:grpSpPr>
          <a:xfrm>
            <a:off x="2630869" y="3855851"/>
            <a:ext cx="1049633" cy="523940"/>
            <a:chOff x="138482" y="584556"/>
            <a:chExt cx="1049633" cy="523940"/>
          </a:xfrm>
        </p:grpSpPr>
        <p:sp>
          <p:nvSpPr>
            <p:cNvPr id="172" name="Google Shape;447;p2">
              <a:extLst>
                <a:ext uri="{FF2B5EF4-FFF2-40B4-BE49-F238E27FC236}">
                  <a16:creationId xmlns:a16="http://schemas.microsoft.com/office/drawing/2014/main" id="{488A0EE8-3F8F-5FED-E291-D056642A53CE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48;p2">
              <a:extLst>
                <a:ext uri="{FF2B5EF4-FFF2-40B4-BE49-F238E27FC236}">
                  <a16:creationId xmlns:a16="http://schemas.microsoft.com/office/drawing/2014/main" id="{B8263BB7-4D94-57A2-51BB-35254B13700D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49;p2">
              <a:extLst>
                <a:ext uri="{FF2B5EF4-FFF2-40B4-BE49-F238E27FC236}">
                  <a16:creationId xmlns:a16="http://schemas.microsoft.com/office/drawing/2014/main" id="{9BF8FCAC-334B-E4BB-3805-CA7DF07F77EB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50;p2">
              <a:extLst>
                <a:ext uri="{FF2B5EF4-FFF2-40B4-BE49-F238E27FC236}">
                  <a16:creationId xmlns:a16="http://schemas.microsoft.com/office/drawing/2014/main" id="{F3D8DA62-2058-953E-6FB7-82BD5C80F88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51;p2">
              <a:extLst>
                <a:ext uri="{FF2B5EF4-FFF2-40B4-BE49-F238E27FC236}">
                  <a16:creationId xmlns:a16="http://schemas.microsoft.com/office/drawing/2014/main" id="{7A5E240D-7236-A566-93F3-B6A4DD4FDBD6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52;p2">
              <a:extLst>
                <a:ext uri="{FF2B5EF4-FFF2-40B4-BE49-F238E27FC236}">
                  <a16:creationId xmlns:a16="http://schemas.microsoft.com/office/drawing/2014/main" id="{4B9C7682-B4C6-FDFB-973C-C67DB0418B6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53;p2">
              <a:extLst>
                <a:ext uri="{FF2B5EF4-FFF2-40B4-BE49-F238E27FC236}">
                  <a16:creationId xmlns:a16="http://schemas.microsoft.com/office/drawing/2014/main" id="{46260E3D-2C4B-08E0-8351-C33D779417A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54;p2">
              <a:extLst>
                <a:ext uri="{FF2B5EF4-FFF2-40B4-BE49-F238E27FC236}">
                  <a16:creationId xmlns:a16="http://schemas.microsoft.com/office/drawing/2014/main" id="{3D5D2C63-80CF-5809-9251-E1E20D6CE06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55;p2">
              <a:extLst>
                <a:ext uri="{FF2B5EF4-FFF2-40B4-BE49-F238E27FC236}">
                  <a16:creationId xmlns:a16="http://schemas.microsoft.com/office/drawing/2014/main" id="{3B729B47-426B-BE54-E6CB-F04C5AF9E0C4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56;p2">
              <a:extLst>
                <a:ext uri="{FF2B5EF4-FFF2-40B4-BE49-F238E27FC236}">
                  <a16:creationId xmlns:a16="http://schemas.microsoft.com/office/drawing/2014/main" id="{59E298B9-C683-DE09-FD71-D99488EFC997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57;p2">
              <a:extLst>
                <a:ext uri="{FF2B5EF4-FFF2-40B4-BE49-F238E27FC236}">
                  <a16:creationId xmlns:a16="http://schemas.microsoft.com/office/drawing/2014/main" id="{9A1BD093-2C41-8095-5407-AEBBF78A3DFA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58;p2">
              <a:extLst>
                <a:ext uri="{FF2B5EF4-FFF2-40B4-BE49-F238E27FC236}">
                  <a16:creationId xmlns:a16="http://schemas.microsoft.com/office/drawing/2014/main" id="{68635A73-4E24-70AA-A683-19C948A434E8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59;p2">
              <a:extLst>
                <a:ext uri="{FF2B5EF4-FFF2-40B4-BE49-F238E27FC236}">
                  <a16:creationId xmlns:a16="http://schemas.microsoft.com/office/drawing/2014/main" id="{90335171-553E-A894-10C4-A6D6F7875172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60;p2">
              <a:extLst>
                <a:ext uri="{FF2B5EF4-FFF2-40B4-BE49-F238E27FC236}">
                  <a16:creationId xmlns:a16="http://schemas.microsoft.com/office/drawing/2014/main" id="{DFBE0B4E-EA89-B202-069B-80566F23ADF1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61;p2">
              <a:extLst>
                <a:ext uri="{FF2B5EF4-FFF2-40B4-BE49-F238E27FC236}">
                  <a16:creationId xmlns:a16="http://schemas.microsoft.com/office/drawing/2014/main" id="{DC285B4A-2A32-033D-42BA-F5C79C14384C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446;p2">
            <a:extLst>
              <a:ext uri="{FF2B5EF4-FFF2-40B4-BE49-F238E27FC236}">
                <a16:creationId xmlns:a16="http://schemas.microsoft.com/office/drawing/2014/main" id="{3212A1BE-1DCD-B9A9-BEC1-67E58CCD62AC}"/>
              </a:ext>
            </a:extLst>
          </p:cNvPr>
          <p:cNvGrpSpPr/>
          <p:nvPr/>
        </p:nvGrpSpPr>
        <p:grpSpPr>
          <a:xfrm>
            <a:off x="289607" y="1543896"/>
            <a:ext cx="1049633" cy="523940"/>
            <a:chOff x="138482" y="584556"/>
            <a:chExt cx="1049633" cy="523940"/>
          </a:xfrm>
        </p:grpSpPr>
        <p:sp>
          <p:nvSpPr>
            <p:cNvPr id="188" name="Google Shape;447;p2">
              <a:extLst>
                <a:ext uri="{FF2B5EF4-FFF2-40B4-BE49-F238E27FC236}">
                  <a16:creationId xmlns:a16="http://schemas.microsoft.com/office/drawing/2014/main" id="{12F1B90C-697B-63EB-BB50-0EF4D724E3C0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48;p2">
              <a:extLst>
                <a:ext uri="{FF2B5EF4-FFF2-40B4-BE49-F238E27FC236}">
                  <a16:creationId xmlns:a16="http://schemas.microsoft.com/office/drawing/2014/main" id="{148EFF75-FD9C-6A5C-2E58-9EEB1296EF3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49;p2">
              <a:extLst>
                <a:ext uri="{FF2B5EF4-FFF2-40B4-BE49-F238E27FC236}">
                  <a16:creationId xmlns:a16="http://schemas.microsoft.com/office/drawing/2014/main" id="{D9874792-385B-821E-8277-CDA487A321F6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50;p2">
              <a:extLst>
                <a:ext uri="{FF2B5EF4-FFF2-40B4-BE49-F238E27FC236}">
                  <a16:creationId xmlns:a16="http://schemas.microsoft.com/office/drawing/2014/main" id="{4CDB325F-86A7-CF10-91F6-068AEAA8F875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51;p2">
              <a:extLst>
                <a:ext uri="{FF2B5EF4-FFF2-40B4-BE49-F238E27FC236}">
                  <a16:creationId xmlns:a16="http://schemas.microsoft.com/office/drawing/2014/main" id="{1EC5DCA9-3112-8B64-BBC6-555A783FFC1A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52;p2">
              <a:extLst>
                <a:ext uri="{FF2B5EF4-FFF2-40B4-BE49-F238E27FC236}">
                  <a16:creationId xmlns:a16="http://schemas.microsoft.com/office/drawing/2014/main" id="{215F1F95-71E0-530D-0320-2CA79E57DADF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53;p2">
              <a:extLst>
                <a:ext uri="{FF2B5EF4-FFF2-40B4-BE49-F238E27FC236}">
                  <a16:creationId xmlns:a16="http://schemas.microsoft.com/office/drawing/2014/main" id="{3B143EAD-004E-A1DF-EA07-5A74B0FB28CA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54;p2">
              <a:extLst>
                <a:ext uri="{FF2B5EF4-FFF2-40B4-BE49-F238E27FC236}">
                  <a16:creationId xmlns:a16="http://schemas.microsoft.com/office/drawing/2014/main" id="{CE800F49-5DF2-0AFE-8CCE-D45EE857710D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55;p2">
              <a:extLst>
                <a:ext uri="{FF2B5EF4-FFF2-40B4-BE49-F238E27FC236}">
                  <a16:creationId xmlns:a16="http://schemas.microsoft.com/office/drawing/2014/main" id="{D1CB7AC6-EF7E-39D0-F710-B2AF5C158627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56;p2">
              <a:extLst>
                <a:ext uri="{FF2B5EF4-FFF2-40B4-BE49-F238E27FC236}">
                  <a16:creationId xmlns:a16="http://schemas.microsoft.com/office/drawing/2014/main" id="{CB1A3EF8-8396-6B8C-6009-0B484E83CF02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57;p2">
              <a:extLst>
                <a:ext uri="{FF2B5EF4-FFF2-40B4-BE49-F238E27FC236}">
                  <a16:creationId xmlns:a16="http://schemas.microsoft.com/office/drawing/2014/main" id="{07688447-62DC-B8D0-CA4E-120A2E54D391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58;p2">
              <a:extLst>
                <a:ext uri="{FF2B5EF4-FFF2-40B4-BE49-F238E27FC236}">
                  <a16:creationId xmlns:a16="http://schemas.microsoft.com/office/drawing/2014/main" id="{BC9BE54F-5CE0-BE16-5B6D-E3949A6A25C3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59;p2">
              <a:extLst>
                <a:ext uri="{FF2B5EF4-FFF2-40B4-BE49-F238E27FC236}">
                  <a16:creationId xmlns:a16="http://schemas.microsoft.com/office/drawing/2014/main" id="{131BAE4E-5D65-58C4-0740-8F23558C172C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60;p2">
              <a:extLst>
                <a:ext uri="{FF2B5EF4-FFF2-40B4-BE49-F238E27FC236}">
                  <a16:creationId xmlns:a16="http://schemas.microsoft.com/office/drawing/2014/main" id="{9BDC845B-4D4C-D23C-3D92-1DD9FFD3A774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61;p2">
              <a:extLst>
                <a:ext uri="{FF2B5EF4-FFF2-40B4-BE49-F238E27FC236}">
                  <a16:creationId xmlns:a16="http://schemas.microsoft.com/office/drawing/2014/main" id="{CEF84788-4A05-0EA7-4F34-20CAA2DED64B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446;p2">
            <a:extLst>
              <a:ext uri="{FF2B5EF4-FFF2-40B4-BE49-F238E27FC236}">
                <a16:creationId xmlns:a16="http://schemas.microsoft.com/office/drawing/2014/main" id="{DC45FA1D-E495-E5A0-7B5A-3FC17C1F1C39}"/>
              </a:ext>
            </a:extLst>
          </p:cNvPr>
          <p:cNvGrpSpPr/>
          <p:nvPr/>
        </p:nvGrpSpPr>
        <p:grpSpPr>
          <a:xfrm flipH="1">
            <a:off x="7278688" y="3529732"/>
            <a:ext cx="1049633" cy="523940"/>
            <a:chOff x="138482" y="584556"/>
            <a:chExt cx="1049633" cy="523940"/>
          </a:xfrm>
        </p:grpSpPr>
        <p:sp>
          <p:nvSpPr>
            <p:cNvPr id="101" name="Google Shape;447;p2">
              <a:extLst>
                <a:ext uri="{FF2B5EF4-FFF2-40B4-BE49-F238E27FC236}">
                  <a16:creationId xmlns:a16="http://schemas.microsoft.com/office/drawing/2014/main" id="{AC09E97A-CA1F-932E-52A7-2686FDEC2A58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48;p2">
              <a:extLst>
                <a:ext uri="{FF2B5EF4-FFF2-40B4-BE49-F238E27FC236}">
                  <a16:creationId xmlns:a16="http://schemas.microsoft.com/office/drawing/2014/main" id="{8E62A87C-4FDA-01AA-BE5F-5C64AB484898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49;p2">
              <a:extLst>
                <a:ext uri="{FF2B5EF4-FFF2-40B4-BE49-F238E27FC236}">
                  <a16:creationId xmlns:a16="http://schemas.microsoft.com/office/drawing/2014/main" id="{F80F1F00-8DB9-4DD6-C2E0-8FE1DF177BDA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50;p2">
              <a:extLst>
                <a:ext uri="{FF2B5EF4-FFF2-40B4-BE49-F238E27FC236}">
                  <a16:creationId xmlns:a16="http://schemas.microsoft.com/office/drawing/2014/main" id="{5DF95EDA-2719-F0C7-14C8-CF392D794005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51;p2">
              <a:extLst>
                <a:ext uri="{FF2B5EF4-FFF2-40B4-BE49-F238E27FC236}">
                  <a16:creationId xmlns:a16="http://schemas.microsoft.com/office/drawing/2014/main" id="{2B47DB4A-0BFC-A9D0-D506-1342ACB4A44A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52;p2">
              <a:extLst>
                <a:ext uri="{FF2B5EF4-FFF2-40B4-BE49-F238E27FC236}">
                  <a16:creationId xmlns:a16="http://schemas.microsoft.com/office/drawing/2014/main" id="{06A73AB5-A576-459E-21B0-6841BE444E1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53;p2">
              <a:extLst>
                <a:ext uri="{FF2B5EF4-FFF2-40B4-BE49-F238E27FC236}">
                  <a16:creationId xmlns:a16="http://schemas.microsoft.com/office/drawing/2014/main" id="{9109BE60-5D8E-0E0A-7D1A-088D6941B20C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54;p2">
              <a:extLst>
                <a:ext uri="{FF2B5EF4-FFF2-40B4-BE49-F238E27FC236}">
                  <a16:creationId xmlns:a16="http://schemas.microsoft.com/office/drawing/2014/main" id="{4521A08F-4420-0115-7D94-1AA05D92F77D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55;p2">
              <a:extLst>
                <a:ext uri="{FF2B5EF4-FFF2-40B4-BE49-F238E27FC236}">
                  <a16:creationId xmlns:a16="http://schemas.microsoft.com/office/drawing/2014/main" id="{C73E9CE8-ED5C-F0B0-313C-A98892419743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56;p2">
              <a:extLst>
                <a:ext uri="{FF2B5EF4-FFF2-40B4-BE49-F238E27FC236}">
                  <a16:creationId xmlns:a16="http://schemas.microsoft.com/office/drawing/2014/main" id="{39C9C4C7-A575-1853-043B-BA0A1715D306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57;p2">
              <a:extLst>
                <a:ext uri="{FF2B5EF4-FFF2-40B4-BE49-F238E27FC236}">
                  <a16:creationId xmlns:a16="http://schemas.microsoft.com/office/drawing/2014/main" id="{5DED55E9-F9EB-63EF-D9C6-72857E37D457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58;p2">
              <a:extLst>
                <a:ext uri="{FF2B5EF4-FFF2-40B4-BE49-F238E27FC236}">
                  <a16:creationId xmlns:a16="http://schemas.microsoft.com/office/drawing/2014/main" id="{2523FBB8-D072-661B-9995-2A7A26EEC8AC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59;p2">
              <a:extLst>
                <a:ext uri="{FF2B5EF4-FFF2-40B4-BE49-F238E27FC236}">
                  <a16:creationId xmlns:a16="http://schemas.microsoft.com/office/drawing/2014/main" id="{3202AFB6-5824-1201-31FA-B1F991129EEB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60;p2">
              <a:extLst>
                <a:ext uri="{FF2B5EF4-FFF2-40B4-BE49-F238E27FC236}">
                  <a16:creationId xmlns:a16="http://schemas.microsoft.com/office/drawing/2014/main" id="{E36E5FCE-80CA-87A4-5452-90F6B6ABCBF9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61;p2">
              <a:extLst>
                <a:ext uri="{FF2B5EF4-FFF2-40B4-BE49-F238E27FC236}">
                  <a16:creationId xmlns:a16="http://schemas.microsoft.com/office/drawing/2014/main" id="{00170CF1-E624-060C-9679-9A146CDD8278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5683;p52">
            <a:extLst>
              <a:ext uri="{FF2B5EF4-FFF2-40B4-BE49-F238E27FC236}">
                <a16:creationId xmlns:a16="http://schemas.microsoft.com/office/drawing/2014/main" id="{F36E99E8-924A-0BF9-0A47-D9AFCE147A68}"/>
              </a:ext>
            </a:extLst>
          </p:cNvPr>
          <p:cNvGrpSpPr/>
          <p:nvPr/>
        </p:nvGrpSpPr>
        <p:grpSpPr>
          <a:xfrm flipH="1">
            <a:off x="1164856" y="1061398"/>
            <a:ext cx="4051863" cy="2817627"/>
            <a:chOff x="1783594" y="620894"/>
            <a:chExt cx="5498525" cy="2832356"/>
          </a:xfrm>
        </p:grpSpPr>
        <p:sp>
          <p:nvSpPr>
            <p:cNvPr id="4" name="Google Shape;15684;p52">
              <a:extLst>
                <a:ext uri="{FF2B5EF4-FFF2-40B4-BE49-F238E27FC236}">
                  <a16:creationId xmlns:a16="http://schemas.microsoft.com/office/drawing/2014/main" id="{3A2ED8DE-0A93-4910-B6DC-46322467CC7A}"/>
                </a:ext>
              </a:extLst>
            </p:cNvPr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name="adj1" fmla="val -57170"/>
                <a:gd name="adj2" fmla="val 2087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5685;p52">
              <a:extLst>
                <a:ext uri="{FF2B5EF4-FFF2-40B4-BE49-F238E27FC236}">
                  <a16:creationId xmlns:a16="http://schemas.microsoft.com/office/drawing/2014/main" id="{8B145A2A-D84E-D41D-6BDC-B3E5AA153DDA}"/>
                </a:ext>
              </a:extLst>
            </p:cNvPr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686;p52">
              <a:extLst>
                <a:ext uri="{FF2B5EF4-FFF2-40B4-BE49-F238E27FC236}">
                  <a16:creationId xmlns:a16="http://schemas.microsoft.com/office/drawing/2014/main" id="{8A78AE8E-AF47-2CAD-54CC-3225A73A66E5}"/>
                </a:ext>
              </a:extLst>
            </p:cNvPr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687;p52">
              <a:extLst>
                <a:ext uri="{FF2B5EF4-FFF2-40B4-BE49-F238E27FC236}">
                  <a16:creationId xmlns:a16="http://schemas.microsoft.com/office/drawing/2014/main" id="{053DFB1D-FCA1-9781-AC00-2BE84D3B777D}"/>
                </a:ext>
              </a:extLst>
            </p:cNvPr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688;p52">
              <a:extLst>
                <a:ext uri="{FF2B5EF4-FFF2-40B4-BE49-F238E27FC236}">
                  <a16:creationId xmlns:a16="http://schemas.microsoft.com/office/drawing/2014/main" id="{4116A9B4-3333-54B9-E90A-E6B4E64DB7CB}"/>
                </a:ext>
              </a:extLst>
            </p:cNvPr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689;p52">
            <a:extLst>
              <a:ext uri="{FF2B5EF4-FFF2-40B4-BE49-F238E27FC236}">
                <a16:creationId xmlns:a16="http://schemas.microsoft.com/office/drawing/2014/main" id="{9FA8F016-5853-C35B-E055-B53A9BCF33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8974" y="1335414"/>
            <a:ext cx="1400276" cy="37573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Taipei Sans TC Beta" pitchFamily="2" charset="-120"/>
                <a:ea typeface="Taipei Sans TC Beta" pitchFamily="2" charset="-120"/>
              </a:rPr>
              <a:t>邱俊瑋</a:t>
            </a:r>
            <a:endParaRPr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0" name="Google Shape;15690;p52">
            <a:extLst>
              <a:ext uri="{FF2B5EF4-FFF2-40B4-BE49-F238E27FC236}">
                <a16:creationId xmlns:a16="http://schemas.microsoft.com/office/drawing/2014/main" id="{81A7341A-2FEB-1814-63E6-6A306D3BD759}"/>
              </a:ext>
            </a:extLst>
          </p:cNvPr>
          <p:cNvSpPr txBox="1">
            <a:spLocks/>
          </p:cNvSpPr>
          <p:nvPr/>
        </p:nvSpPr>
        <p:spPr>
          <a:xfrm>
            <a:off x="1867406" y="1945241"/>
            <a:ext cx="3042000" cy="14871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Taipei Sans TC Beta" pitchFamily="2" charset="-120"/>
                <a:ea typeface="Taipei Sans TC Beta" pitchFamily="2" charset="-120"/>
              </a:rPr>
              <a:t>特殊選材 交大電機工程學系</a:t>
            </a:r>
            <a:endParaRPr lang="en-US" altLang="zh-TW" sz="1600" b="1" dirty="0">
              <a:latin typeface="Taipei Sans TC Beta" pitchFamily="2" charset="-120"/>
              <a:ea typeface="Taipei Sans TC Beta" pitchFamily="2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Taipei Sans TC Beta" pitchFamily="2" charset="-120"/>
                <a:ea typeface="Taipei Sans TC Beta" pitchFamily="2" charset="-120"/>
              </a:rPr>
              <a:t>交大創客社 教學長</a:t>
            </a:r>
            <a:endParaRPr lang="en-US" altLang="zh-TW" sz="1600" b="1" dirty="0">
              <a:latin typeface="Taipei Sans TC Beta" pitchFamily="2" charset="-120"/>
              <a:ea typeface="Taipei Sans TC Beta" pitchFamily="2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Taipei Sans TC Beta" pitchFamily="2" charset="-120"/>
                <a:ea typeface="Taipei Sans TC Beta" pitchFamily="2" charset="-120"/>
              </a:rPr>
              <a:t>機電整合專案 </a:t>
            </a:r>
            <a:r>
              <a:rPr lang="en-US" altLang="zh-TW" sz="1600" b="1" dirty="0">
                <a:latin typeface="Taipei Sans TC Beta" pitchFamily="2" charset="-120"/>
                <a:ea typeface="Taipei Sans TC Beta" pitchFamily="2" charset="-120"/>
              </a:rPr>
              <a:t>/</a:t>
            </a:r>
            <a:r>
              <a:rPr lang="zh-TW" altLang="en-US" sz="1600" b="1" dirty="0">
                <a:latin typeface="Taipei Sans TC Beta" pitchFamily="2" charset="-120"/>
                <a:ea typeface="Taipei Sans TC Beta" pitchFamily="2" charset="-120"/>
              </a:rPr>
              <a:t> 機器狗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Taipei Sans TC Beta" pitchFamily="2" charset="-120"/>
                <a:ea typeface="Taipei Sans TC Beta" pitchFamily="2" charset="-120"/>
              </a:rPr>
              <a:t>你晚餐吃甚麼</a:t>
            </a:r>
            <a:endParaRPr lang="en-US" sz="16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grpSp>
        <p:nvGrpSpPr>
          <p:cNvPr id="84" name="Google Shape;446;p2">
            <a:extLst>
              <a:ext uri="{FF2B5EF4-FFF2-40B4-BE49-F238E27FC236}">
                <a16:creationId xmlns:a16="http://schemas.microsoft.com/office/drawing/2014/main" id="{9AF89E88-C60B-B2FA-7E0B-FED1243E9028}"/>
              </a:ext>
            </a:extLst>
          </p:cNvPr>
          <p:cNvGrpSpPr/>
          <p:nvPr/>
        </p:nvGrpSpPr>
        <p:grpSpPr>
          <a:xfrm>
            <a:off x="6015106" y="3650914"/>
            <a:ext cx="1049633" cy="523940"/>
            <a:chOff x="138482" y="584556"/>
            <a:chExt cx="1049633" cy="523940"/>
          </a:xfrm>
        </p:grpSpPr>
        <p:sp>
          <p:nvSpPr>
            <p:cNvPr id="85" name="Google Shape;447;p2">
              <a:extLst>
                <a:ext uri="{FF2B5EF4-FFF2-40B4-BE49-F238E27FC236}">
                  <a16:creationId xmlns:a16="http://schemas.microsoft.com/office/drawing/2014/main" id="{4B81C359-1D0D-0C2D-BBDD-E49D409BD56E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48;p2">
              <a:extLst>
                <a:ext uri="{FF2B5EF4-FFF2-40B4-BE49-F238E27FC236}">
                  <a16:creationId xmlns:a16="http://schemas.microsoft.com/office/drawing/2014/main" id="{89040477-9748-40F1-034D-26A8C7011BC8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49;p2">
              <a:extLst>
                <a:ext uri="{FF2B5EF4-FFF2-40B4-BE49-F238E27FC236}">
                  <a16:creationId xmlns:a16="http://schemas.microsoft.com/office/drawing/2014/main" id="{4B942711-E9BF-9C66-96C6-EBA26EAD2CFC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0;p2">
              <a:extLst>
                <a:ext uri="{FF2B5EF4-FFF2-40B4-BE49-F238E27FC236}">
                  <a16:creationId xmlns:a16="http://schemas.microsoft.com/office/drawing/2014/main" id="{D3801B41-5AFB-8779-F8B0-CD718F74D681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1;p2">
              <a:extLst>
                <a:ext uri="{FF2B5EF4-FFF2-40B4-BE49-F238E27FC236}">
                  <a16:creationId xmlns:a16="http://schemas.microsoft.com/office/drawing/2014/main" id="{8FFB7164-90B7-2BE8-99C6-958D52886BB6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2;p2">
              <a:extLst>
                <a:ext uri="{FF2B5EF4-FFF2-40B4-BE49-F238E27FC236}">
                  <a16:creationId xmlns:a16="http://schemas.microsoft.com/office/drawing/2014/main" id="{6A2BC249-5665-AA82-EE3D-B3F678E4B3E2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53;p2">
              <a:extLst>
                <a:ext uri="{FF2B5EF4-FFF2-40B4-BE49-F238E27FC236}">
                  <a16:creationId xmlns:a16="http://schemas.microsoft.com/office/drawing/2014/main" id="{4D00530C-B5AA-D081-D68D-CC3439F2DEA5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54;p2">
              <a:extLst>
                <a:ext uri="{FF2B5EF4-FFF2-40B4-BE49-F238E27FC236}">
                  <a16:creationId xmlns:a16="http://schemas.microsoft.com/office/drawing/2014/main" id="{2B63241D-889C-38C2-EFA3-9BA4F37A556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55;p2">
              <a:extLst>
                <a:ext uri="{FF2B5EF4-FFF2-40B4-BE49-F238E27FC236}">
                  <a16:creationId xmlns:a16="http://schemas.microsoft.com/office/drawing/2014/main" id="{DA51E62C-6387-BBB2-4526-9346B17A5DE5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56;p2">
              <a:extLst>
                <a:ext uri="{FF2B5EF4-FFF2-40B4-BE49-F238E27FC236}">
                  <a16:creationId xmlns:a16="http://schemas.microsoft.com/office/drawing/2014/main" id="{B0E4807C-DF27-ECB5-4412-5452CA8BD794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57;p2">
              <a:extLst>
                <a:ext uri="{FF2B5EF4-FFF2-40B4-BE49-F238E27FC236}">
                  <a16:creationId xmlns:a16="http://schemas.microsoft.com/office/drawing/2014/main" id="{286A87B2-74DB-6AD9-49CB-AAC38679A7A0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8;p2">
              <a:extLst>
                <a:ext uri="{FF2B5EF4-FFF2-40B4-BE49-F238E27FC236}">
                  <a16:creationId xmlns:a16="http://schemas.microsoft.com/office/drawing/2014/main" id="{7D753CF5-72C1-BC81-E8B7-68DE303D49A3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59;p2">
              <a:extLst>
                <a:ext uri="{FF2B5EF4-FFF2-40B4-BE49-F238E27FC236}">
                  <a16:creationId xmlns:a16="http://schemas.microsoft.com/office/drawing/2014/main" id="{226A81F8-F798-4AF6-346E-46BEBDA5C272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60;p2">
              <a:extLst>
                <a:ext uri="{FF2B5EF4-FFF2-40B4-BE49-F238E27FC236}">
                  <a16:creationId xmlns:a16="http://schemas.microsoft.com/office/drawing/2014/main" id="{A02EC4B1-F4B1-260F-4172-3C1775468A3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61;p2">
              <a:extLst>
                <a:ext uri="{FF2B5EF4-FFF2-40B4-BE49-F238E27FC236}">
                  <a16:creationId xmlns:a16="http://schemas.microsoft.com/office/drawing/2014/main" id="{47761E4A-7652-290C-8FC0-2E98A524A48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5077;p45">
            <a:extLst>
              <a:ext uri="{FF2B5EF4-FFF2-40B4-BE49-F238E27FC236}">
                <a16:creationId xmlns:a16="http://schemas.microsoft.com/office/drawing/2014/main" id="{C07A4B7A-17E6-224E-1545-D54B34968758}"/>
              </a:ext>
            </a:extLst>
          </p:cNvPr>
          <p:cNvGrpSpPr/>
          <p:nvPr/>
        </p:nvGrpSpPr>
        <p:grpSpPr>
          <a:xfrm>
            <a:off x="6091610" y="1028635"/>
            <a:ext cx="2051513" cy="2851218"/>
            <a:chOff x="2590725" y="1407025"/>
            <a:chExt cx="323700" cy="449875"/>
          </a:xfrm>
        </p:grpSpPr>
        <p:sp>
          <p:nvSpPr>
            <p:cNvPr id="47" name="Google Shape;15078;p45">
              <a:extLst>
                <a:ext uri="{FF2B5EF4-FFF2-40B4-BE49-F238E27FC236}">
                  <a16:creationId xmlns:a16="http://schemas.microsoft.com/office/drawing/2014/main" id="{1CB328D8-BA09-0FAA-C6B0-BDA8C47CA625}"/>
                </a:ext>
              </a:extLst>
            </p:cNvPr>
            <p:cNvSpPr/>
            <p:nvPr/>
          </p:nvSpPr>
          <p:spPr>
            <a:xfrm>
              <a:off x="2611100" y="1454450"/>
              <a:ext cx="282950" cy="177525"/>
            </a:xfrm>
            <a:custGeom>
              <a:avLst/>
              <a:gdLst/>
              <a:ahLst/>
              <a:cxnLst/>
              <a:rect l="l" t="t" r="r" b="b"/>
              <a:pathLst>
                <a:path w="11318" h="7101" extrusionOk="0">
                  <a:moveTo>
                    <a:pt x="0" y="0"/>
                  </a:moveTo>
                  <a:lnTo>
                    <a:pt x="0" y="7101"/>
                  </a:lnTo>
                  <a:lnTo>
                    <a:pt x="11317" y="7101"/>
                  </a:lnTo>
                  <a:lnTo>
                    <a:pt x="113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079;p45">
              <a:extLst>
                <a:ext uri="{FF2B5EF4-FFF2-40B4-BE49-F238E27FC236}">
                  <a16:creationId xmlns:a16="http://schemas.microsoft.com/office/drawing/2014/main" id="{6301A4B7-FCE4-A0CA-DEB0-C13497330758}"/>
                </a:ext>
              </a:extLst>
            </p:cNvPr>
            <p:cNvSpPr/>
            <p:nvPr/>
          </p:nvSpPr>
          <p:spPr>
            <a:xfrm>
              <a:off x="2590725" y="1542225"/>
              <a:ext cx="20400" cy="44700"/>
            </a:xfrm>
            <a:custGeom>
              <a:avLst/>
              <a:gdLst/>
              <a:ahLst/>
              <a:cxnLst/>
              <a:rect l="l" t="t" r="r" b="b"/>
              <a:pathLst>
                <a:path w="816" h="1788" extrusionOk="0">
                  <a:moveTo>
                    <a:pt x="0" y="0"/>
                  </a:moveTo>
                  <a:lnTo>
                    <a:pt x="0" y="1787"/>
                  </a:lnTo>
                  <a:lnTo>
                    <a:pt x="815" y="1787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080;p45">
              <a:extLst>
                <a:ext uri="{FF2B5EF4-FFF2-40B4-BE49-F238E27FC236}">
                  <a16:creationId xmlns:a16="http://schemas.microsoft.com/office/drawing/2014/main" id="{A65655F4-EA9C-AF94-5D40-BB44FC01C294}"/>
                </a:ext>
              </a:extLst>
            </p:cNvPr>
            <p:cNvSpPr/>
            <p:nvPr/>
          </p:nvSpPr>
          <p:spPr>
            <a:xfrm>
              <a:off x="2590725" y="1586900"/>
              <a:ext cx="20400" cy="45075"/>
            </a:xfrm>
            <a:custGeom>
              <a:avLst/>
              <a:gdLst/>
              <a:ahLst/>
              <a:cxnLst/>
              <a:rect l="l" t="t" r="r" b="b"/>
              <a:pathLst>
                <a:path w="816" h="1803" extrusionOk="0">
                  <a:moveTo>
                    <a:pt x="0" y="0"/>
                  </a:moveTo>
                  <a:lnTo>
                    <a:pt x="0" y="1803"/>
                  </a:lnTo>
                  <a:lnTo>
                    <a:pt x="815" y="1803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081;p45">
              <a:extLst>
                <a:ext uri="{FF2B5EF4-FFF2-40B4-BE49-F238E27FC236}">
                  <a16:creationId xmlns:a16="http://schemas.microsoft.com/office/drawing/2014/main" id="{42D07AD8-ACDA-B83D-BB97-97D501904F42}"/>
                </a:ext>
              </a:extLst>
            </p:cNvPr>
            <p:cNvSpPr/>
            <p:nvPr/>
          </p:nvSpPr>
          <p:spPr>
            <a:xfrm>
              <a:off x="2894025" y="1542225"/>
              <a:ext cx="20400" cy="44700"/>
            </a:xfrm>
            <a:custGeom>
              <a:avLst/>
              <a:gdLst/>
              <a:ahLst/>
              <a:cxnLst/>
              <a:rect l="l" t="t" r="r" b="b"/>
              <a:pathLst>
                <a:path w="816" h="1788" extrusionOk="0">
                  <a:moveTo>
                    <a:pt x="0" y="0"/>
                  </a:moveTo>
                  <a:lnTo>
                    <a:pt x="0" y="1787"/>
                  </a:lnTo>
                  <a:lnTo>
                    <a:pt x="815" y="1787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082;p45">
              <a:extLst>
                <a:ext uri="{FF2B5EF4-FFF2-40B4-BE49-F238E27FC236}">
                  <a16:creationId xmlns:a16="http://schemas.microsoft.com/office/drawing/2014/main" id="{10A2D421-A05D-FE2B-DB55-8A8F2A511EFF}"/>
                </a:ext>
              </a:extLst>
            </p:cNvPr>
            <p:cNvSpPr/>
            <p:nvPr/>
          </p:nvSpPr>
          <p:spPr>
            <a:xfrm>
              <a:off x="2722000" y="1609625"/>
              <a:ext cx="60750" cy="22350"/>
            </a:xfrm>
            <a:custGeom>
              <a:avLst/>
              <a:gdLst/>
              <a:ahLst/>
              <a:cxnLst/>
              <a:rect l="l" t="t" r="r" b="b"/>
              <a:pathLst>
                <a:path w="2430" h="894" extrusionOk="0">
                  <a:moveTo>
                    <a:pt x="0" y="0"/>
                  </a:moveTo>
                  <a:lnTo>
                    <a:pt x="0" y="894"/>
                  </a:lnTo>
                  <a:lnTo>
                    <a:pt x="2430" y="894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084;p45">
              <a:extLst>
                <a:ext uri="{FF2B5EF4-FFF2-40B4-BE49-F238E27FC236}">
                  <a16:creationId xmlns:a16="http://schemas.microsoft.com/office/drawing/2014/main" id="{5096BE4D-B80C-75BD-FFAF-82E2006C5E84}"/>
                </a:ext>
              </a:extLst>
            </p:cNvPr>
            <p:cNvSpPr/>
            <p:nvPr/>
          </p:nvSpPr>
          <p:spPr>
            <a:xfrm>
              <a:off x="2611100" y="1407025"/>
              <a:ext cx="282950" cy="224950"/>
            </a:xfrm>
            <a:custGeom>
              <a:avLst/>
              <a:gdLst/>
              <a:ahLst/>
              <a:cxnLst/>
              <a:rect l="l" t="t" r="r" b="b"/>
              <a:pathLst>
                <a:path w="11318" h="8998" extrusionOk="0">
                  <a:moveTo>
                    <a:pt x="800" y="1"/>
                  </a:moveTo>
                  <a:lnTo>
                    <a:pt x="800" y="894"/>
                  </a:lnTo>
                  <a:lnTo>
                    <a:pt x="0" y="894"/>
                  </a:lnTo>
                  <a:lnTo>
                    <a:pt x="0" y="6302"/>
                  </a:lnTo>
                  <a:lnTo>
                    <a:pt x="800" y="6302"/>
                  </a:lnTo>
                  <a:lnTo>
                    <a:pt x="800" y="3606"/>
                  </a:lnTo>
                  <a:lnTo>
                    <a:pt x="5659" y="3606"/>
                  </a:lnTo>
                  <a:lnTo>
                    <a:pt x="5659" y="4499"/>
                  </a:lnTo>
                  <a:lnTo>
                    <a:pt x="8088" y="4499"/>
                  </a:lnTo>
                  <a:lnTo>
                    <a:pt x="8088" y="5408"/>
                  </a:lnTo>
                  <a:lnTo>
                    <a:pt x="9703" y="5408"/>
                  </a:lnTo>
                  <a:lnTo>
                    <a:pt x="9703" y="6302"/>
                  </a:lnTo>
                  <a:lnTo>
                    <a:pt x="10518" y="6302"/>
                  </a:lnTo>
                  <a:lnTo>
                    <a:pt x="10518" y="8998"/>
                  </a:lnTo>
                  <a:lnTo>
                    <a:pt x="11317" y="8998"/>
                  </a:lnTo>
                  <a:lnTo>
                    <a:pt x="11317" y="894"/>
                  </a:lnTo>
                  <a:lnTo>
                    <a:pt x="10518" y="894"/>
                  </a:lnTo>
                  <a:lnTo>
                    <a:pt x="105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085;p45">
              <a:extLst>
                <a:ext uri="{FF2B5EF4-FFF2-40B4-BE49-F238E27FC236}">
                  <a16:creationId xmlns:a16="http://schemas.microsoft.com/office/drawing/2014/main" id="{6F936E97-E858-9667-B42A-7D22A6074B2F}"/>
                </a:ext>
              </a:extLst>
            </p:cNvPr>
            <p:cNvSpPr/>
            <p:nvPr/>
          </p:nvSpPr>
          <p:spPr>
            <a:xfrm>
              <a:off x="2651450" y="1542225"/>
              <a:ext cx="20025" cy="44700"/>
            </a:xfrm>
            <a:custGeom>
              <a:avLst/>
              <a:gdLst/>
              <a:ahLst/>
              <a:cxnLst/>
              <a:rect l="l" t="t" r="r" b="b"/>
              <a:pathLst>
                <a:path w="801" h="1788" extrusionOk="0">
                  <a:moveTo>
                    <a:pt x="1" y="0"/>
                  </a:moveTo>
                  <a:lnTo>
                    <a:pt x="1" y="1787"/>
                  </a:lnTo>
                  <a:lnTo>
                    <a:pt x="800" y="1787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086;p45">
              <a:extLst>
                <a:ext uri="{FF2B5EF4-FFF2-40B4-BE49-F238E27FC236}">
                  <a16:creationId xmlns:a16="http://schemas.microsoft.com/office/drawing/2014/main" id="{D686AE68-98F8-665F-C7B3-B5D52A598B25}"/>
                </a:ext>
              </a:extLst>
            </p:cNvPr>
            <p:cNvSpPr/>
            <p:nvPr/>
          </p:nvSpPr>
          <p:spPr>
            <a:xfrm>
              <a:off x="2833275" y="1542225"/>
              <a:ext cx="20400" cy="44700"/>
            </a:xfrm>
            <a:custGeom>
              <a:avLst/>
              <a:gdLst/>
              <a:ahLst/>
              <a:cxnLst/>
              <a:rect l="l" t="t" r="r" b="b"/>
              <a:pathLst>
                <a:path w="816" h="1788" extrusionOk="0">
                  <a:moveTo>
                    <a:pt x="1" y="0"/>
                  </a:moveTo>
                  <a:lnTo>
                    <a:pt x="1" y="1787"/>
                  </a:lnTo>
                  <a:lnTo>
                    <a:pt x="816" y="1787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088;p45">
              <a:extLst>
                <a:ext uri="{FF2B5EF4-FFF2-40B4-BE49-F238E27FC236}">
                  <a16:creationId xmlns:a16="http://schemas.microsoft.com/office/drawing/2014/main" id="{DEF0FEAC-A4FB-2F85-81F5-73198CCA09D6}"/>
                </a:ext>
              </a:extLst>
            </p:cNvPr>
            <p:cNvSpPr/>
            <p:nvPr/>
          </p:nvSpPr>
          <p:spPr>
            <a:xfrm>
              <a:off x="2671450" y="1744425"/>
              <a:ext cx="161850" cy="22750"/>
            </a:xfrm>
            <a:custGeom>
              <a:avLst/>
              <a:gdLst/>
              <a:ahLst/>
              <a:cxnLst/>
              <a:rect l="l" t="t" r="r" b="b"/>
              <a:pathLst>
                <a:path w="6474" h="910" extrusionOk="0">
                  <a:moveTo>
                    <a:pt x="0" y="0"/>
                  </a:moveTo>
                  <a:lnTo>
                    <a:pt x="0" y="909"/>
                  </a:lnTo>
                  <a:lnTo>
                    <a:pt x="6474" y="909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089;p45">
              <a:extLst>
                <a:ext uri="{FF2B5EF4-FFF2-40B4-BE49-F238E27FC236}">
                  <a16:creationId xmlns:a16="http://schemas.microsoft.com/office/drawing/2014/main" id="{942A0117-4BB0-14C2-2170-4EF1E418B935}"/>
                </a:ext>
              </a:extLst>
            </p:cNvPr>
            <p:cNvSpPr/>
            <p:nvPr/>
          </p:nvSpPr>
          <p:spPr>
            <a:xfrm>
              <a:off x="2671450" y="1631950"/>
              <a:ext cx="161850" cy="112500"/>
            </a:xfrm>
            <a:custGeom>
              <a:avLst/>
              <a:gdLst/>
              <a:ahLst/>
              <a:cxnLst/>
              <a:rect l="l" t="t" r="r" b="b"/>
              <a:pathLst>
                <a:path w="6474" h="4500" extrusionOk="0">
                  <a:moveTo>
                    <a:pt x="0" y="1"/>
                  </a:moveTo>
                  <a:lnTo>
                    <a:pt x="0" y="4499"/>
                  </a:lnTo>
                  <a:lnTo>
                    <a:pt x="6474" y="4499"/>
                  </a:lnTo>
                  <a:lnTo>
                    <a:pt x="64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090;p45">
              <a:extLst>
                <a:ext uri="{FF2B5EF4-FFF2-40B4-BE49-F238E27FC236}">
                  <a16:creationId xmlns:a16="http://schemas.microsoft.com/office/drawing/2014/main" id="{3970763D-1656-2D04-4397-70A303FA65DF}"/>
                </a:ext>
              </a:extLst>
            </p:cNvPr>
            <p:cNvSpPr/>
            <p:nvPr/>
          </p:nvSpPr>
          <p:spPr>
            <a:xfrm>
              <a:off x="2651450" y="1654675"/>
              <a:ext cx="202225" cy="22375"/>
            </a:xfrm>
            <a:custGeom>
              <a:avLst/>
              <a:gdLst/>
              <a:ahLst/>
              <a:cxnLst/>
              <a:rect l="l" t="t" r="r" b="b"/>
              <a:pathLst>
                <a:path w="8089" h="895" extrusionOk="0">
                  <a:moveTo>
                    <a:pt x="1" y="1"/>
                  </a:moveTo>
                  <a:lnTo>
                    <a:pt x="1" y="894"/>
                  </a:lnTo>
                  <a:lnTo>
                    <a:pt x="8089" y="894"/>
                  </a:lnTo>
                  <a:lnTo>
                    <a:pt x="80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091;p45">
              <a:extLst>
                <a:ext uri="{FF2B5EF4-FFF2-40B4-BE49-F238E27FC236}">
                  <a16:creationId xmlns:a16="http://schemas.microsoft.com/office/drawing/2014/main" id="{D4E55CED-EF80-C2AD-DB45-E50A38BCF90E}"/>
                </a:ext>
              </a:extLst>
            </p:cNvPr>
            <p:cNvSpPr/>
            <p:nvPr/>
          </p:nvSpPr>
          <p:spPr>
            <a:xfrm rot="12983622">
              <a:off x="2868828" y="1595703"/>
              <a:ext cx="20400" cy="90150"/>
            </a:xfrm>
            <a:custGeom>
              <a:avLst/>
              <a:gdLst/>
              <a:ahLst/>
              <a:cxnLst/>
              <a:rect l="l" t="t" r="r" b="b"/>
              <a:pathLst>
                <a:path w="816" h="3606" extrusionOk="0">
                  <a:moveTo>
                    <a:pt x="1" y="0"/>
                  </a:moveTo>
                  <a:lnTo>
                    <a:pt x="1" y="3605"/>
                  </a:lnTo>
                  <a:lnTo>
                    <a:pt x="816" y="3605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092;p45">
              <a:extLst>
                <a:ext uri="{FF2B5EF4-FFF2-40B4-BE49-F238E27FC236}">
                  <a16:creationId xmlns:a16="http://schemas.microsoft.com/office/drawing/2014/main" id="{D5F39751-02AA-1245-1C35-7513DC617952}"/>
                </a:ext>
              </a:extLst>
            </p:cNvPr>
            <p:cNvSpPr/>
            <p:nvPr/>
          </p:nvSpPr>
          <p:spPr>
            <a:xfrm>
              <a:off x="2631075" y="1677025"/>
              <a:ext cx="20400" cy="90150"/>
            </a:xfrm>
            <a:custGeom>
              <a:avLst/>
              <a:gdLst/>
              <a:ahLst/>
              <a:cxnLst/>
              <a:rect l="l" t="t" r="r" b="b"/>
              <a:pathLst>
                <a:path w="816" h="3606" extrusionOk="0">
                  <a:moveTo>
                    <a:pt x="1" y="0"/>
                  </a:moveTo>
                  <a:lnTo>
                    <a:pt x="1" y="3605"/>
                  </a:lnTo>
                  <a:lnTo>
                    <a:pt x="816" y="3605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093;p45">
              <a:extLst>
                <a:ext uri="{FF2B5EF4-FFF2-40B4-BE49-F238E27FC236}">
                  <a16:creationId xmlns:a16="http://schemas.microsoft.com/office/drawing/2014/main" id="{F0D17AC3-7B44-2870-D8C2-68D160967FBD}"/>
                </a:ext>
              </a:extLst>
            </p:cNvPr>
            <p:cNvSpPr/>
            <p:nvPr/>
          </p:nvSpPr>
          <p:spPr>
            <a:xfrm>
              <a:off x="2671450" y="1767150"/>
              <a:ext cx="161850" cy="67425"/>
            </a:xfrm>
            <a:custGeom>
              <a:avLst/>
              <a:gdLst/>
              <a:ahLst/>
              <a:cxnLst/>
              <a:rect l="l" t="t" r="r" b="b"/>
              <a:pathLst>
                <a:path w="6474" h="2697" extrusionOk="0">
                  <a:moveTo>
                    <a:pt x="0" y="0"/>
                  </a:moveTo>
                  <a:lnTo>
                    <a:pt x="0" y="2696"/>
                  </a:lnTo>
                  <a:lnTo>
                    <a:pt x="815" y="2696"/>
                  </a:lnTo>
                  <a:lnTo>
                    <a:pt x="815" y="894"/>
                  </a:lnTo>
                  <a:lnTo>
                    <a:pt x="5674" y="894"/>
                  </a:lnTo>
                  <a:lnTo>
                    <a:pt x="5674" y="2696"/>
                  </a:lnTo>
                  <a:lnTo>
                    <a:pt x="6474" y="2696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094;p45">
              <a:extLst>
                <a:ext uri="{FF2B5EF4-FFF2-40B4-BE49-F238E27FC236}">
                  <a16:creationId xmlns:a16="http://schemas.microsoft.com/office/drawing/2014/main" id="{7B01FA0B-0EC4-8986-A688-8ACBF3AF6E43}"/>
                </a:ext>
              </a:extLst>
            </p:cNvPr>
            <p:cNvSpPr/>
            <p:nvPr/>
          </p:nvSpPr>
          <p:spPr>
            <a:xfrm>
              <a:off x="2671450" y="1834550"/>
              <a:ext cx="20400" cy="22350"/>
            </a:xfrm>
            <a:custGeom>
              <a:avLst/>
              <a:gdLst/>
              <a:ahLst/>
              <a:cxnLst/>
              <a:rect l="l" t="t" r="r" b="b"/>
              <a:pathLst>
                <a:path w="816" h="894" extrusionOk="0">
                  <a:moveTo>
                    <a:pt x="0" y="0"/>
                  </a:moveTo>
                  <a:lnTo>
                    <a:pt x="0" y="894"/>
                  </a:lnTo>
                  <a:lnTo>
                    <a:pt x="815" y="894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095;p45">
              <a:extLst>
                <a:ext uri="{FF2B5EF4-FFF2-40B4-BE49-F238E27FC236}">
                  <a16:creationId xmlns:a16="http://schemas.microsoft.com/office/drawing/2014/main" id="{80DE51EA-AB87-A689-BC38-594EC03C15BF}"/>
                </a:ext>
              </a:extLst>
            </p:cNvPr>
            <p:cNvSpPr/>
            <p:nvPr/>
          </p:nvSpPr>
          <p:spPr>
            <a:xfrm>
              <a:off x="2813300" y="1834550"/>
              <a:ext cx="20000" cy="22350"/>
            </a:xfrm>
            <a:custGeom>
              <a:avLst/>
              <a:gdLst/>
              <a:ahLst/>
              <a:cxnLst/>
              <a:rect l="l" t="t" r="r" b="b"/>
              <a:pathLst>
                <a:path w="800" h="894" extrusionOk="0">
                  <a:moveTo>
                    <a:pt x="0" y="0"/>
                  </a:moveTo>
                  <a:lnTo>
                    <a:pt x="0" y="894"/>
                  </a:lnTo>
                  <a:lnTo>
                    <a:pt x="800" y="894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8282;p17">
            <a:extLst>
              <a:ext uri="{FF2B5EF4-FFF2-40B4-BE49-F238E27FC236}">
                <a16:creationId xmlns:a16="http://schemas.microsoft.com/office/drawing/2014/main" id="{2C075E21-F2A1-AADC-F5F6-1553C2833343}"/>
              </a:ext>
            </a:extLst>
          </p:cNvPr>
          <p:cNvGrpSpPr/>
          <p:nvPr/>
        </p:nvGrpSpPr>
        <p:grpSpPr>
          <a:xfrm>
            <a:off x="6589576" y="585159"/>
            <a:ext cx="1120238" cy="612226"/>
            <a:chOff x="4243175" y="1124500"/>
            <a:chExt cx="240250" cy="131300"/>
          </a:xfrm>
        </p:grpSpPr>
        <p:sp>
          <p:nvSpPr>
            <p:cNvPr id="133" name="Google Shape;8283;p17">
              <a:extLst>
                <a:ext uri="{FF2B5EF4-FFF2-40B4-BE49-F238E27FC236}">
                  <a16:creationId xmlns:a16="http://schemas.microsoft.com/office/drawing/2014/main" id="{2E3D86BF-7AC7-DC5C-7D8F-B0F01EDD9A43}"/>
                </a:ext>
              </a:extLst>
            </p:cNvPr>
            <p:cNvSpPr/>
            <p:nvPr/>
          </p:nvSpPr>
          <p:spPr>
            <a:xfrm>
              <a:off x="4352525" y="1124500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284;p17">
              <a:extLst>
                <a:ext uri="{FF2B5EF4-FFF2-40B4-BE49-F238E27FC236}">
                  <a16:creationId xmlns:a16="http://schemas.microsoft.com/office/drawing/2014/main" id="{EF0545BE-475E-4F0D-6A46-F63A5F169172}"/>
                </a:ext>
              </a:extLst>
            </p:cNvPr>
            <p:cNvSpPr/>
            <p:nvPr/>
          </p:nvSpPr>
          <p:spPr>
            <a:xfrm>
              <a:off x="4352525" y="1146450"/>
              <a:ext cx="21575" cy="21950"/>
            </a:xfrm>
            <a:custGeom>
              <a:avLst/>
              <a:gdLst/>
              <a:ahLst/>
              <a:cxnLst/>
              <a:rect l="l" t="t" r="r" b="b"/>
              <a:pathLst>
                <a:path w="863" h="878" extrusionOk="0">
                  <a:moveTo>
                    <a:pt x="0" y="0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285;p17">
              <a:extLst>
                <a:ext uri="{FF2B5EF4-FFF2-40B4-BE49-F238E27FC236}">
                  <a16:creationId xmlns:a16="http://schemas.microsoft.com/office/drawing/2014/main" id="{0D965244-E5B9-AF72-AB5B-2D055BD47F02}"/>
                </a:ext>
              </a:extLst>
            </p:cNvPr>
            <p:cNvSpPr/>
            <p:nvPr/>
          </p:nvSpPr>
          <p:spPr>
            <a:xfrm>
              <a:off x="4243175" y="11683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9"/>
                  </a:lnTo>
                  <a:lnTo>
                    <a:pt x="879" y="879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286;p17">
              <a:extLst>
                <a:ext uri="{FF2B5EF4-FFF2-40B4-BE49-F238E27FC236}">
                  <a16:creationId xmlns:a16="http://schemas.microsoft.com/office/drawing/2014/main" id="{60542E79-5F9C-8E49-09A0-F76D54C6F642}"/>
                </a:ext>
              </a:extLst>
            </p:cNvPr>
            <p:cNvSpPr/>
            <p:nvPr/>
          </p:nvSpPr>
          <p:spPr>
            <a:xfrm>
              <a:off x="4330575" y="11683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0" y="1"/>
                  </a:moveTo>
                  <a:lnTo>
                    <a:pt x="0" y="879"/>
                  </a:lnTo>
                  <a:lnTo>
                    <a:pt x="878" y="879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287;p17">
              <a:extLst>
                <a:ext uri="{FF2B5EF4-FFF2-40B4-BE49-F238E27FC236}">
                  <a16:creationId xmlns:a16="http://schemas.microsoft.com/office/drawing/2014/main" id="{8F739AA0-838F-84C6-1050-DF828B0C4BFC}"/>
                </a:ext>
              </a:extLst>
            </p:cNvPr>
            <p:cNvSpPr/>
            <p:nvPr/>
          </p:nvSpPr>
          <p:spPr>
            <a:xfrm>
              <a:off x="4352525" y="116837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1"/>
                  </a:moveTo>
                  <a:lnTo>
                    <a:pt x="0" y="879"/>
                  </a:lnTo>
                  <a:lnTo>
                    <a:pt x="862" y="879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288;p17">
              <a:extLst>
                <a:ext uri="{FF2B5EF4-FFF2-40B4-BE49-F238E27FC236}">
                  <a16:creationId xmlns:a16="http://schemas.microsoft.com/office/drawing/2014/main" id="{CB57B75D-7CA3-A0CC-F5E8-29AAA4EB6E92}"/>
                </a:ext>
              </a:extLst>
            </p:cNvPr>
            <p:cNvSpPr/>
            <p:nvPr/>
          </p:nvSpPr>
          <p:spPr>
            <a:xfrm>
              <a:off x="4374075" y="1168375"/>
              <a:ext cx="21950" cy="21975"/>
            </a:xfrm>
            <a:custGeom>
              <a:avLst/>
              <a:gdLst/>
              <a:ahLst/>
              <a:cxnLst/>
              <a:rect l="l" t="t" r="r" b="b"/>
              <a:pathLst>
                <a:path w="878" h="879" extrusionOk="0">
                  <a:moveTo>
                    <a:pt x="0" y="1"/>
                  </a:moveTo>
                  <a:lnTo>
                    <a:pt x="0" y="879"/>
                  </a:lnTo>
                  <a:lnTo>
                    <a:pt x="878" y="879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289;p17">
              <a:extLst>
                <a:ext uri="{FF2B5EF4-FFF2-40B4-BE49-F238E27FC236}">
                  <a16:creationId xmlns:a16="http://schemas.microsoft.com/office/drawing/2014/main" id="{A8E1220B-2D09-3DAF-38CC-8EB222363805}"/>
                </a:ext>
              </a:extLst>
            </p:cNvPr>
            <p:cNvSpPr/>
            <p:nvPr/>
          </p:nvSpPr>
          <p:spPr>
            <a:xfrm>
              <a:off x="4243175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79" y="863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290;p17">
              <a:extLst>
                <a:ext uri="{FF2B5EF4-FFF2-40B4-BE49-F238E27FC236}">
                  <a16:creationId xmlns:a16="http://schemas.microsoft.com/office/drawing/2014/main" id="{C7F0239A-EEC0-D399-4A7E-67F6749A715C}"/>
                </a:ext>
              </a:extLst>
            </p:cNvPr>
            <p:cNvSpPr/>
            <p:nvPr/>
          </p:nvSpPr>
          <p:spPr>
            <a:xfrm>
              <a:off x="4265125" y="1190325"/>
              <a:ext cx="21575" cy="21575"/>
            </a:xfrm>
            <a:custGeom>
              <a:avLst/>
              <a:gdLst/>
              <a:ahLst/>
              <a:cxnLst/>
              <a:rect l="l" t="t" r="r" b="b"/>
              <a:pathLst>
                <a:path w="863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63" y="863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291;p17">
              <a:extLst>
                <a:ext uri="{FF2B5EF4-FFF2-40B4-BE49-F238E27FC236}">
                  <a16:creationId xmlns:a16="http://schemas.microsoft.com/office/drawing/2014/main" id="{F6AD31C1-9419-6298-E2A8-0C6FF29C9090}"/>
                </a:ext>
              </a:extLst>
            </p:cNvPr>
            <p:cNvSpPr/>
            <p:nvPr/>
          </p:nvSpPr>
          <p:spPr>
            <a:xfrm>
              <a:off x="4308625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292;p17">
              <a:extLst>
                <a:ext uri="{FF2B5EF4-FFF2-40B4-BE49-F238E27FC236}">
                  <a16:creationId xmlns:a16="http://schemas.microsoft.com/office/drawing/2014/main" id="{2505000E-AC0F-C674-85FD-C25D357C4297}"/>
                </a:ext>
              </a:extLst>
            </p:cNvPr>
            <p:cNvSpPr/>
            <p:nvPr/>
          </p:nvSpPr>
          <p:spPr>
            <a:xfrm>
              <a:off x="4330575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0" y="1"/>
                  </a:moveTo>
                  <a:lnTo>
                    <a:pt x="0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293;p17">
              <a:extLst>
                <a:ext uri="{FF2B5EF4-FFF2-40B4-BE49-F238E27FC236}">
                  <a16:creationId xmlns:a16="http://schemas.microsoft.com/office/drawing/2014/main" id="{888CF7D5-EE70-B26D-F368-9BD1CBEED4AB}"/>
                </a:ext>
              </a:extLst>
            </p:cNvPr>
            <p:cNvSpPr/>
            <p:nvPr/>
          </p:nvSpPr>
          <p:spPr>
            <a:xfrm>
              <a:off x="4352525" y="1190325"/>
              <a:ext cx="21575" cy="21575"/>
            </a:xfrm>
            <a:custGeom>
              <a:avLst/>
              <a:gdLst/>
              <a:ahLst/>
              <a:cxnLst/>
              <a:rect l="l" t="t" r="r" b="b"/>
              <a:pathLst>
                <a:path w="863" h="863" extrusionOk="0">
                  <a:moveTo>
                    <a:pt x="0" y="1"/>
                  </a:moveTo>
                  <a:lnTo>
                    <a:pt x="0" y="863"/>
                  </a:lnTo>
                  <a:lnTo>
                    <a:pt x="862" y="863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294;p17">
              <a:extLst>
                <a:ext uri="{FF2B5EF4-FFF2-40B4-BE49-F238E27FC236}">
                  <a16:creationId xmlns:a16="http://schemas.microsoft.com/office/drawing/2014/main" id="{DE89E2A5-CD75-5FCF-698A-D6D6E200AA03}"/>
                </a:ext>
              </a:extLst>
            </p:cNvPr>
            <p:cNvSpPr/>
            <p:nvPr/>
          </p:nvSpPr>
          <p:spPr>
            <a:xfrm>
              <a:off x="4374075" y="1190325"/>
              <a:ext cx="21950" cy="21575"/>
            </a:xfrm>
            <a:custGeom>
              <a:avLst/>
              <a:gdLst/>
              <a:ahLst/>
              <a:cxnLst/>
              <a:rect l="l" t="t" r="r" b="b"/>
              <a:pathLst>
                <a:path w="878" h="863" extrusionOk="0">
                  <a:moveTo>
                    <a:pt x="0" y="1"/>
                  </a:moveTo>
                  <a:lnTo>
                    <a:pt x="0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295;p17">
              <a:extLst>
                <a:ext uri="{FF2B5EF4-FFF2-40B4-BE49-F238E27FC236}">
                  <a16:creationId xmlns:a16="http://schemas.microsoft.com/office/drawing/2014/main" id="{C09F1A06-70C5-CAB9-818B-70E6E320E5F7}"/>
                </a:ext>
              </a:extLst>
            </p:cNvPr>
            <p:cNvSpPr/>
            <p:nvPr/>
          </p:nvSpPr>
          <p:spPr>
            <a:xfrm>
              <a:off x="4396000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79" y="863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296;p17">
              <a:extLst>
                <a:ext uri="{FF2B5EF4-FFF2-40B4-BE49-F238E27FC236}">
                  <a16:creationId xmlns:a16="http://schemas.microsoft.com/office/drawing/2014/main" id="{9AF27CB3-712D-EA96-9E68-B1656D4ECEA3}"/>
                </a:ext>
              </a:extLst>
            </p:cNvPr>
            <p:cNvSpPr/>
            <p:nvPr/>
          </p:nvSpPr>
          <p:spPr>
            <a:xfrm>
              <a:off x="4439900" y="1190325"/>
              <a:ext cx="21575" cy="21575"/>
            </a:xfrm>
            <a:custGeom>
              <a:avLst/>
              <a:gdLst/>
              <a:ahLst/>
              <a:cxnLst/>
              <a:rect l="l" t="t" r="r" b="b"/>
              <a:pathLst>
                <a:path w="863" h="863" extrusionOk="0">
                  <a:moveTo>
                    <a:pt x="0" y="1"/>
                  </a:moveTo>
                  <a:lnTo>
                    <a:pt x="0" y="863"/>
                  </a:lnTo>
                  <a:lnTo>
                    <a:pt x="863" y="863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297;p17">
              <a:extLst>
                <a:ext uri="{FF2B5EF4-FFF2-40B4-BE49-F238E27FC236}">
                  <a16:creationId xmlns:a16="http://schemas.microsoft.com/office/drawing/2014/main" id="{75E1DF9F-C921-534D-0F06-FCAD96D892A9}"/>
                </a:ext>
              </a:extLst>
            </p:cNvPr>
            <p:cNvSpPr/>
            <p:nvPr/>
          </p:nvSpPr>
          <p:spPr>
            <a:xfrm>
              <a:off x="4243175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298;p17">
              <a:extLst>
                <a:ext uri="{FF2B5EF4-FFF2-40B4-BE49-F238E27FC236}">
                  <a16:creationId xmlns:a16="http://schemas.microsoft.com/office/drawing/2014/main" id="{A7E5704D-B91C-EE17-3C8A-DB10B5147702}"/>
                </a:ext>
              </a:extLst>
            </p:cNvPr>
            <p:cNvSpPr/>
            <p:nvPr/>
          </p:nvSpPr>
          <p:spPr>
            <a:xfrm>
              <a:off x="4265125" y="121187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63" y="87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299;p17">
              <a:extLst>
                <a:ext uri="{FF2B5EF4-FFF2-40B4-BE49-F238E27FC236}">
                  <a16:creationId xmlns:a16="http://schemas.microsoft.com/office/drawing/2014/main" id="{7593B9AB-B78F-648F-7944-8BA5BF9AD9CD}"/>
                </a:ext>
              </a:extLst>
            </p:cNvPr>
            <p:cNvSpPr/>
            <p:nvPr/>
          </p:nvSpPr>
          <p:spPr>
            <a:xfrm>
              <a:off x="4286675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300;p17">
              <a:extLst>
                <a:ext uri="{FF2B5EF4-FFF2-40B4-BE49-F238E27FC236}">
                  <a16:creationId xmlns:a16="http://schemas.microsoft.com/office/drawing/2014/main" id="{0D4CF8AD-34FE-B870-4A0E-B224D6D3A748}"/>
                </a:ext>
              </a:extLst>
            </p:cNvPr>
            <p:cNvSpPr/>
            <p:nvPr/>
          </p:nvSpPr>
          <p:spPr>
            <a:xfrm>
              <a:off x="4308625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301;p17">
              <a:extLst>
                <a:ext uri="{FF2B5EF4-FFF2-40B4-BE49-F238E27FC236}">
                  <a16:creationId xmlns:a16="http://schemas.microsoft.com/office/drawing/2014/main" id="{4ED47505-CE3E-18C6-BB9C-A0CDDF52799E}"/>
                </a:ext>
              </a:extLst>
            </p:cNvPr>
            <p:cNvSpPr/>
            <p:nvPr/>
          </p:nvSpPr>
          <p:spPr>
            <a:xfrm>
              <a:off x="4330575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302;p17">
              <a:extLst>
                <a:ext uri="{FF2B5EF4-FFF2-40B4-BE49-F238E27FC236}">
                  <a16:creationId xmlns:a16="http://schemas.microsoft.com/office/drawing/2014/main" id="{4F6AB0B6-CCFF-3679-413C-14C6D4D9241E}"/>
                </a:ext>
              </a:extLst>
            </p:cNvPr>
            <p:cNvSpPr/>
            <p:nvPr/>
          </p:nvSpPr>
          <p:spPr>
            <a:xfrm>
              <a:off x="4352525" y="121187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1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303;p17">
              <a:extLst>
                <a:ext uri="{FF2B5EF4-FFF2-40B4-BE49-F238E27FC236}">
                  <a16:creationId xmlns:a16="http://schemas.microsoft.com/office/drawing/2014/main" id="{27AA409B-A054-6DC9-EC18-9109BBDD4971}"/>
                </a:ext>
              </a:extLst>
            </p:cNvPr>
            <p:cNvSpPr/>
            <p:nvPr/>
          </p:nvSpPr>
          <p:spPr>
            <a:xfrm>
              <a:off x="4374075" y="1211875"/>
              <a:ext cx="21950" cy="21975"/>
            </a:xfrm>
            <a:custGeom>
              <a:avLst/>
              <a:gdLst/>
              <a:ahLst/>
              <a:cxnLst/>
              <a:rect l="l" t="t" r="r" b="b"/>
              <a:pathLst>
                <a:path w="878" h="879" extrusionOk="0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304;p17">
              <a:extLst>
                <a:ext uri="{FF2B5EF4-FFF2-40B4-BE49-F238E27FC236}">
                  <a16:creationId xmlns:a16="http://schemas.microsoft.com/office/drawing/2014/main" id="{503D0D48-E128-353D-5CEA-0187ECE80772}"/>
                </a:ext>
              </a:extLst>
            </p:cNvPr>
            <p:cNvSpPr/>
            <p:nvPr/>
          </p:nvSpPr>
          <p:spPr>
            <a:xfrm>
              <a:off x="4396000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305;p17">
              <a:extLst>
                <a:ext uri="{FF2B5EF4-FFF2-40B4-BE49-F238E27FC236}">
                  <a16:creationId xmlns:a16="http://schemas.microsoft.com/office/drawing/2014/main" id="{F910C340-6CE7-E92F-AAA5-9DE0D895D52C}"/>
                </a:ext>
              </a:extLst>
            </p:cNvPr>
            <p:cNvSpPr/>
            <p:nvPr/>
          </p:nvSpPr>
          <p:spPr>
            <a:xfrm>
              <a:off x="4417950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306;p17">
              <a:extLst>
                <a:ext uri="{FF2B5EF4-FFF2-40B4-BE49-F238E27FC236}">
                  <a16:creationId xmlns:a16="http://schemas.microsoft.com/office/drawing/2014/main" id="{D4ED2581-BF7E-45E5-10B2-6595B8343A58}"/>
                </a:ext>
              </a:extLst>
            </p:cNvPr>
            <p:cNvSpPr/>
            <p:nvPr/>
          </p:nvSpPr>
          <p:spPr>
            <a:xfrm>
              <a:off x="4439900" y="121187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1"/>
                  </a:moveTo>
                  <a:lnTo>
                    <a:pt x="0" y="878"/>
                  </a:lnTo>
                  <a:lnTo>
                    <a:pt x="863" y="87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307;p17">
              <a:extLst>
                <a:ext uri="{FF2B5EF4-FFF2-40B4-BE49-F238E27FC236}">
                  <a16:creationId xmlns:a16="http://schemas.microsoft.com/office/drawing/2014/main" id="{146A079C-C629-61A7-8570-02155236B753}"/>
                </a:ext>
              </a:extLst>
            </p:cNvPr>
            <p:cNvSpPr/>
            <p:nvPr/>
          </p:nvSpPr>
          <p:spPr>
            <a:xfrm>
              <a:off x="4243175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308;p17">
              <a:extLst>
                <a:ext uri="{FF2B5EF4-FFF2-40B4-BE49-F238E27FC236}">
                  <a16:creationId xmlns:a16="http://schemas.microsoft.com/office/drawing/2014/main" id="{887621F8-748E-7EC1-C85B-64B715617907}"/>
                </a:ext>
              </a:extLst>
            </p:cNvPr>
            <p:cNvSpPr/>
            <p:nvPr/>
          </p:nvSpPr>
          <p:spPr>
            <a:xfrm>
              <a:off x="4265125" y="123382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63" y="878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309;p17">
              <a:extLst>
                <a:ext uri="{FF2B5EF4-FFF2-40B4-BE49-F238E27FC236}">
                  <a16:creationId xmlns:a16="http://schemas.microsoft.com/office/drawing/2014/main" id="{09BA69DC-5413-DE45-6483-E90CA1DB50F5}"/>
                </a:ext>
              </a:extLst>
            </p:cNvPr>
            <p:cNvSpPr/>
            <p:nvPr/>
          </p:nvSpPr>
          <p:spPr>
            <a:xfrm>
              <a:off x="4286675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310;p17">
              <a:extLst>
                <a:ext uri="{FF2B5EF4-FFF2-40B4-BE49-F238E27FC236}">
                  <a16:creationId xmlns:a16="http://schemas.microsoft.com/office/drawing/2014/main" id="{E6A73F6C-5C48-06C8-4ECE-E4044465CB92}"/>
                </a:ext>
              </a:extLst>
            </p:cNvPr>
            <p:cNvSpPr/>
            <p:nvPr/>
          </p:nvSpPr>
          <p:spPr>
            <a:xfrm>
              <a:off x="4308625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311;p17">
              <a:extLst>
                <a:ext uri="{FF2B5EF4-FFF2-40B4-BE49-F238E27FC236}">
                  <a16:creationId xmlns:a16="http://schemas.microsoft.com/office/drawing/2014/main" id="{B3F9C34A-1176-B891-C6F5-9C4E03B9AB60}"/>
                </a:ext>
              </a:extLst>
            </p:cNvPr>
            <p:cNvSpPr/>
            <p:nvPr/>
          </p:nvSpPr>
          <p:spPr>
            <a:xfrm>
              <a:off x="4330575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312;p17">
              <a:extLst>
                <a:ext uri="{FF2B5EF4-FFF2-40B4-BE49-F238E27FC236}">
                  <a16:creationId xmlns:a16="http://schemas.microsoft.com/office/drawing/2014/main" id="{CAC0F237-A52A-EF84-14AA-2B3D3B2AF8AD}"/>
                </a:ext>
              </a:extLst>
            </p:cNvPr>
            <p:cNvSpPr/>
            <p:nvPr/>
          </p:nvSpPr>
          <p:spPr>
            <a:xfrm>
              <a:off x="4352525" y="123382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313;p17">
              <a:extLst>
                <a:ext uri="{FF2B5EF4-FFF2-40B4-BE49-F238E27FC236}">
                  <a16:creationId xmlns:a16="http://schemas.microsoft.com/office/drawing/2014/main" id="{C582344E-A33F-8D2C-515C-6A8A6D94BDAF}"/>
                </a:ext>
              </a:extLst>
            </p:cNvPr>
            <p:cNvSpPr/>
            <p:nvPr/>
          </p:nvSpPr>
          <p:spPr>
            <a:xfrm>
              <a:off x="4374075" y="1233825"/>
              <a:ext cx="21950" cy="21975"/>
            </a:xfrm>
            <a:custGeom>
              <a:avLst/>
              <a:gdLst/>
              <a:ahLst/>
              <a:cxnLst/>
              <a:rect l="l" t="t" r="r" b="b"/>
              <a:pathLst>
                <a:path w="878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314;p17">
              <a:extLst>
                <a:ext uri="{FF2B5EF4-FFF2-40B4-BE49-F238E27FC236}">
                  <a16:creationId xmlns:a16="http://schemas.microsoft.com/office/drawing/2014/main" id="{22DBC31C-88CD-4D43-324F-6CCF7481DB47}"/>
                </a:ext>
              </a:extLst>
            </p:cNvPr>
            <p:cNvSpPr/>
            <p:nvPr/>
          </p:nvSpPr>
          <p:spPr>
            <a:xfrm>
              <a:off x="4396000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315;p17">
              <a:extLst>
                <a:ext uri="{FF2B5EF4-FFF2-40B4-BE49-F238E27FC236}">
                  <a16:creationId xmlns:a16="http://schemas.microsoft.com/office/drawing/2014/main" id="{5426271E-801E-F49A-FDEB-C5467175F278}"/>
                </a:ext>
              </a:extLst>
            </p:cNvPr>
            <p:cNvSpPr/>
            <p:nvPr/>
          </p:nvSpPr>
          <p:spPr>
            <a:xfrm>
              <a:off x="4417950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316;p17">
              <a:extLst>
                <a:ext uri="{FF2B5EF4-FFF2-40B4-BE49-F238E27FC236}">
                  <a16:creationId xmlns:a16="http://schemas.microsoft.com/office/drawing/2014/main" id="{452DE908-92C6-9D96-B076-96BA2D9F29BB}"/>
                </a:ext>
              </a:extLst>
            </p:cNvPr>
            <p:cNvSpPr/>
            <p:nvPr/>
          </p:nvSpPr>
          <p:spPr>
            <a:xfrm>
              <a:off x="4439900" y="1233825"/>
              <a:ext cx="21575" cy="21975"/>
            </a:xfrm>
            <a:custGeom>
              <a:avLst/>
              <a:gdLst/>
              <a:ahLst/>
              <a:cxnLst/>
              <a:rect l="l" t="t" r="r" b="b"/>
              <a:pathLst>
                <a:path w="863" h="879" extrusionOk="0">
                  <a:moveTo>
                    <a:pt x="0" y="0"/>
                  </a:moveTo>
                  <a:lnTo>
                    <a:pt x="0" y="878"/>
                  </a:lnTo>
                  <a:lnTo>
                    <a:pt x="863" y="878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317;p17">
              <a:extLst>
                <a:ext uri="{FF2B5EF4-FFF2-40B4-BE49-F238E27FC236}">
                  <a16:creationId xmlns:a16="http://schemas.microsoft.com/office/drawing/2014/main" id="{28EEC682-F978-6BD0-3244-97BF82C81414}"/>
                </a:ext>
              </a:extLst>
            </p:cNvPr>
            <p:cNvSpPr/>
            <p:nvPr/>
          </p:nvSpPr>
          <p:spPr>
            <a:xfrm>
              <a:off x="4461450" y="11683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9"/>
                  </a:lnTo>
                  <a:lnTo>
                    <a:pt x="878" y="879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318;p17">
              <a:extLst>
                <a:ext uri="{FF2B5EF4-FFF2-40B4-BE49-F238E27FC236}">
                  <a16:creationId xmlns:a16="http://schemas.microsoft.com/office/drawing/2014/main" id="{4A8E147F-F5A8-393A-95D3-5F98C9B285C6}"/>
                </a:ext>
              </a:extLst>
            </p:cNvPr>
            <p:cNvSpPr/>
            <p:nvPr/>
          </p:nvSpPr>
          <p:spPr>
            <a:xfrm>
              <a:off x="4461450" y="1190325"/>
              <a:ext cx="21975" cy="21575"/>
            </a:xfrm>
            <a:custGeom>
              <a:avLst/>
              <a:gdLst/>
              <a:ahLst/>
              <a:cxnLst/>
              <a:rect l="l" t="t" r="r" b="b"/>
              <a:pathLst>
                <a:path w="879" h="863" extrusionOk="0">
                  <a:moveTo>
                    <a:pt x="1" y="1"/>
                  </a:moveTo>
                  <a:lnTo>
                    <a:pt x="1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319;p17">
              <a:extLst>
                <a:ext uri="{FF2B5EF4-FFF2-40B4-BE49-F238E27FC236}">
                  <a16:creationId xmlns:a16="http://schemas.microsoft.com/office/drawing/2014/main" id="{B5AB6BB9-081F-0826-3D6D-AE4E7B291C1F}"/>
                </a:ext>
              </a:extLst>
            </p:cNvPr>
            <p:cNvSpPr/>
            <p:nvPr/>
          </p:nvSpPr>
          <p:spPr>
            <a:xfrm>
              <a:off x="4461450" y="121187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1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320;p17">
              <a:extLst>
                <a:ext uri="{FF2B5EF4-FFF2-40B4-BE49-F238E27FC236}">
                  <a16:creationId xmlns:a16="http://schemas.microsoft.com/office/drawing/2014/main" id="{0BFE9952-CB23-8240-912D-972404AC3CD5}"/>
                </a:ext>
              </a:extLst>
            </p:cNvPr>
            <p:cNvSpPr/>
            <p:nvPr/>
          </p:nvSpPr>
          <p:spPr>
            <a:xfrm>
              <a:off x="4461450" y="1233825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1" y="0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7761;p17">
            <a:extLst>
              <a:ext uri="{FF2B5EF4-FFF2-40B4-BE49-F238E27FC236}">
                <a16:creationId xmlns:a16="http://schemas.microsoft.com/office/drawing/2014/main" id="{E6B75DE0-69B0-FC9A-91D7-9CDC0949517D}"/>
              </a:ext>
            </a:extLst>
          </p:cNvPr>
          <p:cNvGrpSpPr/>
          <p:nvPr/>
        </p:nvGrpSpPr>
        <p:grpSpPr>
          <a:xfrm rot="11671606">
            <a:off x="752008" y="4196127"/>
            <a:ext cx="316152" cy="1149676"/>
            <a:chOff x="4455175" y="2826325"/>
            <a:chExt cx="114450" cy="416200"/>
          </a:xfrm>
        </p:grpSpPr>
        <p:sp>
          <p:nvSpPr>
            <p:cNvPr id="205" name="Google Shape;7762;p17">
              <a:extLst>
                <a:ext uri="{FF2B5EF4-FFF2-40B4-BE49-F238E27FC236}">
                  <a16:creationId xmlns:a16="http://schemas.microsoft.com/office/drawing/2014/main" id="{782A24DD-24DC-A1EF-719B-EDE14AD6C66D}"/>
                </a:ext>
              </a:extLst>
            </p:cNvPr>
            <p:cNvSpPr/>
            <p:nvPr/>
          </p:nvSpPr>
          <p:spPr>
            <a:xfrm>
              <a:off x="4475950" y="3204475"/>
              <a:ext cx="72900" cy="26675"/>
            </a:xfrm>
            <a:custGeom>
              <a:avLst/>
              <a:gdLst/>
              <a:ahLst/>
              <a:cxnLst/>
              <a:rect l="l" t="t" r="r" b="b"/>
              <a:pathLst>
                <a:path w="2916" h="1067" extrusionOk="0">
                  <a:moveTo>
                    <a:pt x="1" y="1"/>
                  </a:moveTo>
                  <a:lnTo>
                    <a:pt x="1" y="1066"/>
                  </a:lnTo>
                  <a:lnTo>
                    <a:pt x="2916" y="1066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7763;p17">
              <a:extLst>
                <a:ext uri="{FF2B5EF4-FFF2-40B4-BE49-F238E27FC236}">
                  <a16:creationId xmlns:a16="http://schemas.microsoft.com/office/drawing/2014/main" id="{4DF16326-AF08-AD44-18D3-F93FD871B983}"/>
                </a:ext>
              </a:extLst>
            </p:cNvPr>
            <p:cNvSpPr/>
            <p:nvPr/>
          </p:nvSpPr>
          <p:spPr>
            <a:xfrm>
              <a:off x="4475950" y="3188400"/>
              <a:ext cx="72900" cy="27075"/>
            </a:xfrm>
            <a:custGeom>
              <a:avLst/>
              <a:gdLst/>
              <a:ahLst/>
              <a:cxnLst/>
              <a:rect l="l" t="t" r="r" b="b"/>
              <a:pathLst>
                <a:path w="2916" h="1083" extrusionOk="0">
                  <a:moveTo>
                    <a:pt x="1" y="1"/>
                  </a:moveTo>
                  <a:lnTo>
                    <a:pt x="1" y="1082"/>
                  </a:lnTo>
                  <a:lnTo>
                    <a:pt x="2916" y="1082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7764;p17">
              <a:extLst>
                <a:ext uri="{FF2B5EF4-FFF2-40B4-BE49-F238E27FC236}">
                  <a16:creationId xmlns:a16="http://schemas.microsoft.com/office/drawing/2014/main" id="{DF35C088-A5C4-47FF-B0AF-961B021C12B0}"/>
                </a:ext>
              </a:extLst>
            </p:cNvPr>
            <p:cNvSpPr/>
            <p:nvPr/>
          </p:nvSpPr>
          <p:spPr>
            <a:xfrm>
              <a:off x="4475950" y="3165675"/>
              <a:ext cx="72900" cy="26675"/>
            </a:xfrm>
            <a:custGeom>
              <a:avLst/>
              <a:gdLst/>
              <a:ahLst/>
              <a:cxnLst/>
              <a:rect l="l" t="t" r="r" b="b"/>
              <a:pathLst>
                <a:path w="2916" h="1067" extrusionOk="0">
                  <a:moveTo>
                    <a:pt x="1" y="1"/>
                  </a:moveTo>
                  <a:lnTo>
                    <a:pt x="1" y="1067"/>
                  </a:lnTo>
                  <a:lnTo>
                    <a:pt x="2916" y="1067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7765;p17">
              <a:extLst>
                <a:ext uri="{FF2B5EF4-FFF2-40B4-BE49-F238E27FC236}">
                  <a16:creationId xmlns:a16="http://schemas.microsoft.com/office/drawing/2014/main" id="{6B46D3BC-CEBC-CA0D-36EF-4596D0F4D0B0}"/>
                </a:ext>
              </a:extLst>
            </p:cNvPr>
            <p:cNvSpPr/>
            <p:nvPr/>
          </p:nvSpPr>
          <p:spPr>
            <a:xfrm>
              <a:off x="4499075" y="3150400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7766;p17">
              <a:extLst>
                <a:ext uri="{FF2B5EF4-FFF2-40B4-BE49-F238E27FC236}">
                  <a16:creationId xmlns:a16="http://schemas.microsoft.com/office/drawing/2014/main" id="{063C2D36-DD56-1504-7894-71C52D496E52}"/>
                </a:ext>
              </a:extLst>
            </p:cNvPr>
            <p:cNvSpPr/>
            <p:nvPr/>
          </p:nvSpPr>
          <p:spPr>
            <a:xfrm>
              <a:off x="4499075" y="312375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0" y="1"/>
                  </a:moveTo>
                  <a:lnTo>
                    <a:pt x="0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7767;p17">
              <a:extLst>
                <a:ext uri="{FF2B5EF4-FFF2-40B4-BE49-F238E27FC236}">
                  <a16:creationId xmlns:a16="http://schemas.microsoft.com/office/drawing/2014/main" id="{A11E15E3-163B-D272-7FEE-4DF53B8298BD}"/>
                </a:ext>
              </a:extLst>
            </p:cNvPr>
            <p:cNvSpPr/>
            <p:nvPr/>
          </p:nvSpPr>
          <p:spPr>
            <a:xfrm>
              <a:off x="4499075" y="3177450"/>
              <a:ext cx="26675" cy="27050"/>
            </a:xfrm>
            <a:custGeom>
              <a:avLst/>
              <a:gdLst/>
              <a:ahLst/>
              <a:cxnLst/>
              <a:rect l="l" t="t" r="r" b="b"/>
              <a:pathLst>
                <a:path w="1067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7768;p17">
              <a:extLst>
                <a:ext uri="{FF2B5EF4-FFF2-40B4-BE49-F238E27FC236}">
                  <a16:creationId xmlns:a16="http://schemas.microsoft.com/office/drawing/2014/main" id="{AA188127-4DF4-5F00-397C-5B4CB12135DD}"/>
                </a:ext>
              </a:extLst>
            </p:cNvPr>
            <p:cNvSpPr/>
            <p:nvPr/>
          </p:nvSpPr>
          <p:spPr>
            <a:xfrm>
              <a:off x="4499075" y="3204475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0" y="1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7769;p17">
              <a:extLst>
                <a:ext uri="{FF2B5EF4-FFF2-40B4-BE49-F238E27FC236}">
                  <a16:creationId xmlns:a16="http://schemas.microsoft.com/office/drawing/2014/main" id="{CC9FB5E6-3FED-F373-78C6-95DDB2C3363B}"/>
                </a:ext>
              </a:extLst>
            </p:cNvPr>
            <p:cNvSpPr/>
            <p:nvPr/>
          </p:nvSpPr>
          <p:spPr>
            <a:xfrm>
              <a:off x="4499075" y="3215450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7770;p17">
              <a:extLst>
                <a:ext uri="{FF2B5EF4-FFF2-40B4-BE49-F238E27FC236}">
                  <a16:creationId xmlns:a16="http://schemas.microsoft.com/office/drawing/2014/main" id="{BF5702AC-3AAF-1D4B-38F3-7EE29300933B}"/>
                </a:ext>
              </a:extLst>
            </p:cNvPr>
            <p:cNvSpPr/>
            <p:nvPr/>
          </p:nvSpPr>
          <p:spPr>
            <a:xfrm>
              <a:off x="4499075" y="3042650"/>
              <a:ext cx="26675" cy="27050"/>
            </a:xfrm>
            <a:custGeom>
              <a:avLst/>
              <a:gdLst/>
              <a:ahLst/>
              <a:cxnLst/>
              <a:rect l="l" t="t" r="r" b="b"/>
              <a:pathLst>
                <a:path w="1067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7771;p17">
              <a:extLst>
                <a:ext uri="{FF2B5EF4-FFF2-40B4-BE49-F238E27FC236}">
                  <a16:creationId xmlns:a16="http://schemas.microsoft.com/office/drawing/2014/main" id="{5FC7F1DF-39F9-88E3-1DE6-C6F14733022F}"/>
                </a:ext>
              </a:extLst>
            </p:cNvPr>
            <p:cNvSpPr/>
            <p:nvPr/>
          </p:nvSpPr>
          <p:spPr>
            <a:xfrm>
              <a:off x="4499075" y="301600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7772;p17">
              <a:extLst>
                <a:ext uri="{FF2B5EF4-FFF2-40B4-BE49-F238E27FC236}">
                  <a16:creationId xmlns:a16="http://schemas.microsoft.com/office/drawing/2014/main" id="{0C25C83E-35FC-7A4A-8FEA-E3A5E02C20D9}"/>
                </a:ext>
              </a:extLst>
            </p:cNvPr>
            <p:cNvSpPr/>
            <p:nvPr/>
          </p:nvSpPr>
          <p:spPr>
            <a:xfrm>
              <a:off x="4499075" y="3069675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7773;p17">
              <a:extLst>
                <a:ext uri="{FF2B5EF4-FFF2-40B4-BE49-F238E27FC236}">
                  <a16:creationId xmlns:a16="http://schemas.microsoft.com/office/drawing/2014/main" id="{A68AC068-5A58-282E-F31E-EBD2BD3D4DD9}"/>
                </a:ext>
              </a:extLst>
            </p:cNvPr>
            <p:cNvSpPr/>
            <p:nvPr/>
          </p:nvSpPr>
          <p:spPr>
            <a:xfrm>
              <a:off x="4499075" y="3096725"/>
              <a:ext cx="26675" cy="27050"/>
            </a:xfrm>
            <a:custGeom>
              <a:avLst/>
              <a:gdLst/>
              <a:ahLst/>
              <a:cxnLst/>
              <a:rect l="l" t="t" r="r" b="b"/>
              <a:pathLst>
                <a:path w="1067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7774;p17">
              <a:extLst>
                <a:ext uri="{FF2B5EF4-FFF2-40B4-BE49-F238E27FC236}">
                  <a16:creationId xmlns:a16="http://schemas.microsoft.com/office/drawing/2014/main" id="{CC194A09-7874-654C-997A-860964F2C6CE}"/>
                </a:ext>
              </a:extLst>
            </p:cNvPr>
            <p:cNvSpPr/>
            <p:nvPr/>
          </p:nvSpPr>
          <p:spPr>
            <a:xfrm>
              <a:off x="4499075" y="2935275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7775;p17">
              <a:extLst>
                <a:ext uri="{FF2B5EF4-FFF2-40B4-BE49-F238E27FC236}">
                  <a16:creationId xmlns:a16="http://schemas.microsoft.com/office/drawing/2014/main" id="{944F11D4-807E-7DB9-941A-38B2537C23F0}"/>
                </a:ext>
              </a:extLst>
            </p:cNvPr>
            <p:cNvSpPr/>
            <p:nvPr/>
          </p:nvSpPr>
          <p:spPr>
            <a:xfrm>
              <a:off x="4499075" y="2908225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7776;p17">
              <a:extLst>
                <a:ext uri="{FF2B5EF4-FFF2-40B4-BE49-F238E27FC236}">
                  <a16:creationId xmlns:a16="http://schemas.microsoft.com/office/drawing/2014/main" id="{AAB25EEC-F217-6EA2-C09C-94382EE8AD8F}"/>
                </a:ext>
              </a:extLst>
            </p:cNvPr>
            <p:cNvSpPr/>
            <p:nvPr/>
          </p:nvSpPr>
          <p:spPr>
            <a:xfrm>
              <a:off x="4499075" y="2961925"/>
              <a:ext cx="26675" cy="27050"/>
            </a:xfrm>
            <a:custGeom>
              <a:avLst/>
              <a:gdLst/>
              <a:ahLst/>
              <a:cxnLst/>
              <a:rect l="l" t="t" r="r" b="b"/>
              <a:pathLst>
                <a:path w="1067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7777;p17">
              <a:extLst>
                <a:ext uri="{FF2B5EF4-FFF2-40B4-BE49-F238E27FC236}">
                  <a16:creationId xmlns:a16="http://schemas.microsoft.com/office/drawing/2014/main" id="{66F6C9FE-C883-12B0-CA62-BE5C3DD69C4D}"/>
                </a:ext>
              </a:extLst>
            </p:cNvPr>
            <p:cNvSpPr/>
            <p:nvPr/>
          </p:nvSpPr>
          <p:spPr>
            <a:xfrm>
              <a:off x="4499075" y="2988950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7778;p17">
              <a:extLst>
                <a:ext uri="{FF2B5EF4-FFF2-40B4-BE49-F238E27FC236}">
                  <a16:creationId xmlns:a16="http://schemas.microsoft.com/office/drawing/2014/main" id="{E4B61F90-0D1F-06D3-132D-8F26B8FDC4A8}"/>
                </a:ext>
              </a:extLst>
            </p:cNvPr>
            <p:cNvSpPr/>
            <p:nvPr/>
          </p:nvSpPr>
          <p:spPr>
            <a:xfrm>
              <a:off x="4504175" y="2826325"/>
              <a:ext cx="16475" cy="16500"/>
            </a:xfrm>
            <a:custGeom>
              <a:avLst/>
              <a:gdLst/>
              <a:ahLst/>
              <a:cxnLst/>
              <a:rect l="l" t="t" r="r" b="b"/>
              <a:pathLst>
                <a:path w="659" h="660" extrusionOk="0">
                  <a:moveTo>
                    <a:pt x="0" y="1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7779;p17">
              <a:extLst>
                <a:ext uri="{FF2B5EF4-FFF2-40B4-BE49-F238E27FC236}">
                  <a16:creationId xmlns:a16="http://schemas.microsoft.com/office/drawing/2014/main" id="{F6F6AC92-5B34-909B-676C-18BA354A6ADC}"/>
                </a:ext>
              </a:extLst>
            </p:cNvPr>
            <p:cNvSpPr/>
            <p:nvPr/>
          </p:nvSpPr>
          <p:spPr>
            <a:xfrm>
              <a:off x="4504175" y="2842800"/>
              <a:ext cx="16475" cy="16075"/>
            </a:xfrm>
            <a:custGeom>
              <a:avLst/>
              <a:gdLst/>
              <a:ahLst/>
              <a:cxnLst/>
              <a:rect l="l" t="t" r="r" b="b"/>
              <a:pathLst>
                <a:path w="659" h="643" extrusionOk="0">
                  <a:moveTo>
                    <a:pt x="0" y="0"/>
                  </a:moveTo>
                  <a:lnTo>
                    <a:pt x="0" y="643"/>
                  </a:lnTo>
                  <a:lnTo>
                    <a:pt x="658" y="643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7780;p17">
              <a:extLst>
                <a:ext uri="{FF2B5EF4-FFF2-40B4-BE49-F238E27FC236}">
                  <a16:creationId xmlns:a16="http://schemas.microsoft.com/office/drawing/2014/main" id="{9DF0FB1C-5AC6-E7BA-C656-7093EE6140CE}"/>
                </a:ext>
              </a:extLst>
            </p:cNvPr>
            <p:cNvSpPr/>
            <p:nvPr/>
          </p:nvSpPr>
          <p:spPr>
            <a:xfrm>
              <a:off x="4504175" y="2858850"/>
              <a:ext cx="16475" cy="16500"/>
            </a:xfrm>
            <a:custGeom>
              <a:avLst/>
              <a:gdLst/>
              <a:ahLst/>
              <a:cxnLst/>
              <a:rect l="l" t="t" r="r" b="b"/>
              <a:pathLst>
                <a:path w="659" h="660" extrusionOk="0">
                  <a:moveTo>
                    <a:pt x="0" y="1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7781;p17">
              <a:extLst>
                <a:ext uri="{FF2B5EF4-FFF2-40B4-BE49-F238E27FC236}">
                  <a16:creationId xmlns:a16="http://schemas.microsoft.com/office/drawing/2014/main" id="{1B5AAC22-35B2-39E3-DF44-F5BDFAE62524}"/>
                </a:ext>
              </a:extLst>
            </p:cNvPr>
            <p:cNvSpPr/>
            <p:nvPr/>
          </p:nvSpPr>
          <p:spPr>
            <a:xfrm>
              <a:off x="4520625" y="2842800"/>
              <a:ext cx="16475" cy="16075"/>
            </a:xfrm>
            <a:custGeom>
              <a:avLst/>
              <a:gdLst/>
              <a:ahLst/>
              <a:cxnLst/>
              <a:rect l="l" t="t" r="r" b="b"/>
              <a:pathLst>
                <a:path w="659" h="643" extrusionOk="0">
                  <a:moveTo>
                    <a:pt x="0" y="0"/>
                  </a:moveTo>
                  <a:lnTo>
                    <a:pt x="0" y="643"/>
                  </a:lnTo>
                  <a:lnTo>
                    <a:pt x="659" y="64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7782;p17">
              <a:extLst>
                <a:ext uri="{FF2B5EF4-FFF2-40B4-BE49-F238E27FC236}">
                  <a16:creationId xmlns:a16="http://schemas.microsoft.com/office/drawing/2014/main" id="{E3FFB876-3905-325E-168C-6C03BCD7F31E}"/>
                </a:ext>
              </a:extLst>
            </p:cNvPr>
            <p:cNvSpPr/>
            <p:nvPr/>
          </p:nvSpPr>
          <p:spPr>
            <a:xfrm>
              <a:off x="4520625" y="2858850"/>
              <a:ext cx="16475" cy="16500"/>
            </a:xfrm>
            <a:custGeom>
              <a:avLst/>
              <a:gdLst/>
              <a:ahLst/>
              <a:cxnLst/>
              <a:rect l="l" t="t" r="r" b="b"/>
              <a:pathLst>
                <a:path w="659" h="660" extrusionOk="0">
                  <a:moveTo>
                    <a:pt x="0" y="1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7783;p17">
              <a:extLst>
                <a:ext uri="{FF2B5EF4-FFF2-40B4-BE49-F238E27FC236}">
                  <a16:creationId xmlns:a16="http://schemas.microsoft.com/office/drawing/2014/main" id="{794F5955-B8E4-A83A-F6F4-1B29609CD240}"/>
                </a:ext>
              </a:extLst>
            </p:cNvPr>
            <p:cNvSpPr/>
            <p:nvPr/>
          </p:nvSpPr>
          <p:spPr>
            <a:xfrm>
              <a:off x="4537075" y="28588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1" y="1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7784;p17">
              <a:extLst>
                <a:ext uri="{FF2B5EF4-FFF2-40B4-BE49-F238E27FC236}">
                  <a16:creationId xmlns:a16="http://schemas.microsoft.com/office/drawing/2014/main" id="{ACC8F7F5-2EE0-C3D7-8809-36C08B373BCC}"/>
                </a:ext>
              </a:extLst>
            </p:cNvPr>
            <p:cNvSpPr/>
            <p:nvPr/>
          </p:nvSpPr>
          <p:spPr>
            <a:xfrm>
              <a:off x="4553550" y="2875325"/>
              <a:ext cx="16075" cy="16475"/>
            </a:xfrm>
            <a:custGeom>
              <a:avLst/>
              <a:gdLst/>
              <a:ahLst/>
              <a:cxnLst/>
              <a:rect l="l" t="t" r="r" b="b"/>
              <a:pathLst>
                <a:path w="643" h="659" extrusionOk="0">
                  <a:moveTo>
                    <a:pt x="0" y="0"/>
                  </a:moveTo>
                  <a:lnTo>
                    <a:pt x="0" y="659"/>
                  </a:lnTo>
                  <a:lnTo>
                    <a:pt x="643" y="659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7785;p17">
              <a:extLst>
                <a:ext uri="{FF2B5EF4-FFF2-40B4-BE49-F238E27FC236}">
                  <a16:creationId xmlns:a16="http://schemas.microsoft.com/office/drawing/2014/main" id="{2B93474A-0A71-4E16-DD80-EC9DB43408B6}"/>
                </a:ext>
              </a:extLst>
            </p:cNvPr>
            <p:cNvSpPr/>
            <p:nvPr/>
          </p:nvSpPr>
          <p:spPr>
            <a:xfrm>
              <a:off x="4487700" y="2842800"/>
              <a:ext cx="16500" cy="16075"/>
            </a:xfrm>
            <a:custGeom>
              <a:avLst/>
              <a:gdLst/>
              <a:ahLst/>
              <a:cxnLst/>
              <a:rect l="l" t="t" r="r" b="b"/>
              <a:pathLst>
                <a:path w="660" h="643" extrusionOk="0">
                  <a:moveTo>
                    <a:pt x="1" y="0"/>
                  </a:moveTo>
                  <a:lnTo>
                    <a:pt x="1" y="643"/>
                  </a:lnTo>
                  <a:lnTo>
                    <a:pt x="659" y="64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7786;p17">
              <a:extLst>
                <a:ext uri="{FF2B5EF4-FFF2-40B4-BE49-F238E27FC236}">
                  <a16:creationId xmlns:a16="http://schemas.microsoft.com/office/drawing/2014/main" id="{0394D1E8-D652-A6DD-5574-52E1380AF0BD}"/>
                </a:ext>
              </a:extLst>
            </p:cNvPr>
            <p:cNvSpPr/>
            <p:nvPr/>
          </p:nvSpPr>
          <p:spPr>
            <a:xfrm>
              <a:off x="4487700" y="28588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1" y="1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7787;p17">
              <a:extLst>
                <a:ext uri="{FF2B5EF4-FFF2-40B4-BE49-F238E27FC236}">
                  <a16:creationId xmlns:a16="http://schemas.microsoft.com/office/drawing/2014/main" id="{25419453-047C-ADCD-B8FE-66E4BF4BDAC9}"/>
                </a:ext>
              </a:extLst>
            </p:cNvPr>
            <p:cNvSpPr/>
            <p:nvPr/>
          </p:nvSpPr>
          <p:spPr>
            <a:xfrm>
              <a:off x="4471250" y="2858850"/>
              <a:ext cx="16475" cy="16500"/>
            </a:xfrm>
            <a:custGeom>
              <a:avLst/>
              <a:gdLst/>
              <a:ahLst/>
              <a:cxnLst/>
              <a:rect l="l" t="t" r="r" b="b"/>
              <a:pathLst>
                <a:path w="659" h="660" extrusionOk="0">
                  <a:moveTo>
                    <a:pt x="0" y="1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7788;p17">
              <a:extLst>
                <a:ext uri="{FF2B5EF4-FFF2-40B4-BE49-F238E27FC236}">
                  <a16:creationId xmlns:a16="http://schemas.microsoft.com/office/drawing/2014/main" id="{45E81CDD-D231-1397-0F35-02A535705257}"/>
                </a:ext>
              </a:extLst>
            </p:cNvPr>
            <p:cNvSpPr/>
            <p:nvPr/>
          </p:nvSpPr>
          <p:spPr>
            <a:xfrm>
              <a:off x="4504175" y="2875325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0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7789;p17">
              <a:extLst>
                <a:ext uri="{FF2B5EF4-FFF2-40B4-BE49-F238E27FC236}">
                  <a16:creationId xmlns:a16="http://schemas.microsoft.com/office/drawing/2014/main" id="{4EBF5C69-55B6-5D2A-7607-F67090AE69A4}"/>
                </a:ext>
              </a:extLst>
            </p:cNvPr>
            <p:cNvSpPr/>
            <p:nvPr/>
          </p:nvSpPr>
          <p:spPr>
            <a:xfrm>
              <a:off x="4520625" y="2875325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0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7790;p17">
              <a:extLst>
                <a:ext uri="{FF2B5EF4-FFF2-40B4-BE49-F238E27FC236}">
                  <a16:creationId xmlns:a16="http://schemas.microsoft.com/office/drawing/2014/main" id="{D3385C27-416C-A612-3118-5DB53F6E814E}"/>
                </a:ext>
              </a:extLst>
            </p:cNvPr>
            <p:cNvSpPr/>
            <p:nvPr/>
          </p:nvSpPr>
          <p:spPr>
            <a:xfrm>
              <a:off x="4537075" y="2875325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1" y="0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7791;p17">
              <a:extLst>
                <a:ext uri="{FF2B5EF4-FFF2-40B4-BE49-F238E27FC236}">
                  <a16:creationId xmlns:a16="http://schemas.microsoft.com/office/drawing/2014/main" id="{159900F5-9757-15B4-951D-71F7FFF0286B}"/>
                </a:ext>
              </a:extLst>
            </p:cNvPr>
            <p:cNvSpPr/>
            <p:nvPr/>
          </p:nvSpPr>
          <p:spPr>
            <a:xfrm>
              <a:off x="4487700" y="2875325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1" y="0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7792;p17">
              <a:extLst>
                <a:ext uri="{FF2B5EF4-FFF2-40B4-BE49-F238E27FC236}">
                  <a16:creationId xmlns:a16="http://schemas.microsoft.com/office/drawing/2014/main" id="{5935125F-2F32-9BBA-0CD0-4184A41C7C44}"/>
                </a:ext>
              </a:extLst>
            </p:cNvPr>
            <p:cNvSpPr/>
            <p:nvPr/>
          </p:nvSpPr>
          <p:spPr>
            <a:xfrm>
              <a:off x="4504175" y="2891775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1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7793;p17">
              <a:extLst>
                <a:ext uri="{FF2B5EF4-FFF2-40B4-BE49-F238E27FC236}">
                  <a16:creationId xmlns:a16="http://schemas.microsoft.com/office/drawing/2014/main" id="{2976484A-E590-C0B9-B066-B3776CFE1041}"/>
                </a:ext>
              </a:extLst>
            </p:cNvPr>
            <p:cNvSpPr/>
            <p:nvPr/>
          </p:nvSpPr>
          <p:spPr>
            <a:xfrm>
              <a:off x="4520625" y="2891775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1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7794;p17">
              <a:extLst>
                <a:ext uri="{FF2B5EF4-FFF2-40B4-BE49-F238E27FC236}">
                  <a16:creationId xmlns:a16="http://schemas.microsoft.com/office/drawing/2014/main" id="{A8E504FB-02C6-64C5-2B07-B7AE6F238782}"/>
                </a:ext>
              </a:extLst>
            </p:cNvPr>
            <p:cNvSpPr/>
            <p:nvPr/>
          </p:nvSpPr>
          <p:spPr>
            <a:xfrm>
              <a:off x="4487700" y="2891775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1" y="1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7795;p17">
              <a:extLst>
                <a:ext uri="{FF2B5EF4-FFF2-40B4-BE49-F238E27FC236}">
                  <a16:creationId xmlns:a16="http://schemas.microsoft.com/office/drawing/2014/main" id="{477343BA-A2FC-9158-9009-37201F214DEC}"/>
                </a:ext>
              </a:extLst>
            </p:cNvPr>
            <p:cNvSpPr/>
            <p:nvPr/>
          </p:nvSpPr>
          <p:spPr>
            <a:xfrm>
              <a:off x="4471250" y="2875325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0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7796;p17">
              <a:extLst>
                <a:ext uri="{FF2B5EF4-FFF2-40B4-BE49-F238E27FC236}">
                  <a16:creationId xmlns:a16="http://schemas.microsoft.com/office/drawing/2014/main" id="{1494F766-A455-DE75-0AA1-6396350A6D52}"/>
                </a:ext>
              </a:extLst>
            </p:cNvPr>
            <p:cNvSpPr/>
            <p:nvPr/>
          </p:nvSpPr>
          <p:spPr>
            <a:xfrm>
              <a:off x="4455175" y="2875325"/>
              <a:ext cx="16100" cy="16475"/>
            </a:xfrm>
            <a:custGeom>
              <a:avLst/>
              <a:gdLst/>
              <a:ahLst/>
              <a:cxnLst/>
              <a:rect l="l" t="t" r="r" b="b"/>
              <a:pathLst>
                <a:path w="644" h="659" extrusionOk="0">
                  <a:moveTo>
                    <a:pt x="1" y="0"/>
                  </a:moveTo>
                  <a:lnTo>
                    <a:pt x="1" y="659"/>
                  </a:lnTo>
                  <a:lnTo>
                    <a:pt x="643" y="659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0443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甚麼是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MCU ??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sp>
        <p:nvSpPr>
          <p:cNvPr id="6" name="Google Shape;14556;p38">
            <a:extLst>
              <a:ext uri="{FF2B5EF4-FFF2-40B4-BE49-F238E27FC236}">
                <a16:creationId xmlns:a16="http://schemas.microsoft.com/office/drawing/2014/main" id="{BDD05F7E-D976-C76B-2C3E-601BE1F82073}"/>
              </a:ext>
            </a:extLst>
          </p:cNvPr>
          <p:cNvSpPr txBox="1">
            <a:spLocks/>
          </p:cNvSpPr>
          <p:nvPr/>
        </p:nvSpPr>
        <p:spPr>
          <a:xfrm>
            <a:off x="1702453" y="1271492"/>
            <a:ext cx="5739094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M</a:t>
            </a:r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icro </a:t>
            </a:r>
            <a:r>
              <a:rPr lang="en-US" sz="48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C</a:t>
            </a:r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ontroller </a:t>
            </a:r>
            <a:r>
              <a:rPr lang="en-US" sz="48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U</a:t>
            </a:r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nit</a:t>
            </a:r>
          </a:p>
        </p:txBody>
      </p:sp>
      <p:sp>
        <p:nvSpPr>
          <p:cNvPr id="8" name="Google Shape;14556;p38">
            <a:extLst>
              <a:ext uri="{FF2B5EF4-FFF2-40B4-BE49-F238E27FC236}">
                <a16:creationId xmlns:a16="http://schemas.microsoft.com/office/drawing/2014/main" id="{4AE08C86-22CF-7396-5521-4493471F3157}"/>
              </a:ext>
            </a:extLst>
          </p:cNvPr>
          <p:cNvSpPr txBox="1">
            <a:spLocks/>
          </p:cNvSpPr>
          <p:nvPr/>
        </p:nvSpPr>
        <p:spPr>
          <a:xfrm>
            <a:off x="2527377" y="1876175"/>
            <a:ext cx="99011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latin typeface="Taipei Sans TC Beta" pitchFamily="2" charset="-120"/>
                <a:ea typeface="Taipei Sans TC Beta" pitchFamily="2" charset="-120"/>
              </a:rPr>
              <a:t>微型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" name="Google Shape;14556;p38">
            <a:extLst>
              <a:ext uri="{FF2B5EF4-FFF2-40B4-BE49-F238E27FC236}">
                <a16:creationId xmlns:a16="http://schemas.microsoft.com/office/drawing/2014/main" id="{8F251EFB-C852-E1DA-FEBE-F869210E6BF4}"/>
              </a:ext>
            </a:extLst>
          </p:cNvPr>
          <p:cNvSpPr txBox="1">
            <a:spLocks/>
          </p:cNvSpPr>
          <p:nvPr/>
        </p:nvSpPr>
        <p:spPr>
          <a:xfrm>
            <a:off x="4046217" y="1876175"/>
            <a:ext cx="1361281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latin typeface="Taipei Sans TC Beta" pitchFamily="2" charset="-120"/>
                <a:ea typeface="Taipei Sans TC Beta" pitchFamily="2" charset="-120"/>
              </a:rPr>
              <a:t>控制器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4" name="Google Shape;14556;p38">
            <a:extLst>
              <a:ext uri="{FF2B5EF4-FFF2-40B4-BE49-F238E27FC236}">
                <a16:creationId xmlns:a16="http://schemas.microsoft.com/office/drawing/2014/main" id="{8C06DA8D-CA22-D753-7FC7-DD17021999A8}"/>
              </a:ext>
            </a:extLst>
          </p:cNvPr>
          <p:cNvSpPr txBox="1">
            <a:spLocks/>
          </p:cNvSpPr>
          <p:nvPr/>
        </p:nvSpPr>
        <p:spPr>
          <a:xfrm>
            <a:off x="5570217" y="1876175"/>
            <a:ext cx="1361281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latin typeface="Taipei Sans TC Beta" pitchFamily="2" charset="-120"/>
                <a:ea typeface="Taipei Sans TC Beta" pitchFamily="2" charset="-120"/>
              </a:rPr>
              <a:t>單元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1932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甚麼是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MCU ??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sp>
        <p:nvSpPr>
          <p:cNvPr id="6" name="Google Shape;14556;p38">
            <a:extLst>
              <a:ext uri="{FF2B5EF4-FFF2-40B4-BE49-F238E27FC236}">
                <a16:creationId xmlns:a16="http://schemas.microsoft.com/office/drawing/2014/main" id="{BDD05F7E-D976-C76B-2C3E-601BE1F82073}"/>
              </a:ext>
            </a:extLst>
          </p:cNvPr>
          <p:cNvSpPr txBox="1">
            <a:spLocks/>
          </p:cNvSpPr>
          <p:nvPr/>
        </p:nvSpPr>
        <p:spPr>
          <a:xfrm>
            <a:off x="1702453" y="1271492"/>
            <a:ext cx="5739094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M</a:t>
            </a:r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icro </a:t>
            </a:r>
            <a:r>
              <a:rPr lang="en-US" sz="48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C</a:t>
            </a:r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ontroller </a:t>
            </a:r>
            <a:r>
              <a:rPr lang="en-US" sz="48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U</a:t>
            </a:r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nit</a:t>
            </a:r>
          </a:p>
        </p:txBody>
      </p:sp>
      <p:sp>
        <p:nvSpPr>
          <p:cNvPr id="8" name="Google Shape;14556;p38">
            <a:extLst>
              <a:ext uri="{FF2B5EF4-FFF2-40B4-BE49-F238E27FC236}">
                <a16:creationId xmlns:a16="http://schemas.microsoft.com/office/drawing/2014/main" id="{4AE08C86-22CF-7396-5521-4493471F3157}"/>
              </a:ext>
            </a:extLst>
          </p:cNvPr>
          <p:cNvSpPr txBox="1">
            <a:spLocks/>
          </p:cNvSpPr>
          <p:nvPr/>
        </p:nvSpPr>
        <p:spPr>
          <a:xfrm>
            <a:off x="2527377" y="1876175"/>
            <a:ext cx="99011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latin typeface="Taipei Sans TC Beta" pitchFamily="2" charset="-120"/>
                <a:ea typeface="Taipei Sans TC Beta" pitchFamily="2" charset="-120"/>
              </a:rPr>
              <a:t>微型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" name="Google Shape;14556;p38">
            <a:extLst>
              <a:ext uri="{FF2B5EF4-FFF2-40B4-BE49-F238E27FC236}">
                <a16:creationId xmlns:a16="http://schemas.microsoft.com/office/drawing/2014/main" id="{8F251EFB-C852-E1DA-FEBE-F869210E6BF4}"/>
              </a:ext>
            </a:extLst>
          </p:cNvPr>
          <p:cNvSpPr txBox="1">
            <a:spLocks/>
          </p:cNvSpPr>
          <p:nvPr/>
        </p:nvSpPr>
        <p:spPr>
          <a:xfrm>
            <a:off x="4046217" y="1876175"/>
            <a:ext cx="1361281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latin typeface="Taipei Sans TC Beta" pitchFamily="2" charset="-120"/>
                <a:ea typeface="Taipei Sans TC Beta" pitchFamily="2" charset="-120"/>
              </a:rPr>
              <a:t>控制器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4" name="Google Shape;14556;p38">
            <a:extLst>
              <a:ext uri="{FF2B5EF4-FFF2-40B4-BE49-F238E27FC236}">
                <a16:creationId xmlns:a16="http://schemas.microsoft.com/office/drawing/2014/main" id="{8C06DA8D-CA22-D753-7FC7-DD17021999A8}"/>
              </a:ext>
            </a:extLst>
          </p:cNvPr>
          <p:cNvSpPr txBox="1">
            <a:spLocks/>
          </p:cNvSpPr>
          <p:nvPr/>
        </p:nvSpPr>
        <p:spPr>
          <a:xfrm>
            <a:off x="5570217" y="1876175"/>
            <a:ext cx="1361281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latin typeface="Taipei Sans TC Beta" pitchFamily="2" charset="-120"/>
                <a:ea typeface="Taipei Sans TC Beta" pitchFamily="2" charset="-120"/>
              </a:rPr>
              <a:t>單元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797892EC-F107-4026-B702-BB2B34F0D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329" y="2571750"/>
            <a:ext cx="1649056" cy="16490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3BC229B-69FF-2725-04B9-22782478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600" y="4281218"/>
            <a:ext cx="834513" cy="834513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D3B21CFE-33EF-916D-D656-11EBA2C56EFB}"/>
              </a:ext>
            </a:extLst>
          </p:cNvPr>
          <p:cNvSpPr/>
          <p:nvPr/>
        </p:nvSpPr>
        <p:spPr>
          <a:xfrm>
            <a:off x="2587355" y="3149242"/>
            <a:ext cx="870155" cy="4940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C74335A6-FEE5-7341-A7EF-AABCE86C0C55}"/>
              </a:ext>
            </a:extLst>
          </p:cNvPr>
          <p:cNvSpPr/>
          <p:nvPr/>
        </p:nvSpPr>
        <p:spPr>
          <a:xfrm>
            <a:off x="5815779" y="3149242"/>
            <a:ext cx="870155" cy="4940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14556;p38">
            <a:extLst>
              <a:ext uri="{FF2B5EF4-FFF2-40B4-BE49-F238E27FC236}">
                <a16:creationId xmlns:a16="http://schemas.microsoft.com/office/drawing/2014/main" id="{C6D3729D-0490-BABC-6AB3-6D1305D9CB62}"/>
              </a:ext>
            </a:extLst>
          </p:cNvPr>
          <p:cNvSpPr txBox="1">
            <a:spLocks/>
          </p:cNvSpPr>
          <p:nvPr/>
        </p:nvSpPr>
        <p:spPr>
          <a:xfrm>
            <a:off x="1322028" y="3149242"/>
            <a:ext cx="1042917" cy="49407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Input</a:t>
            </a:r>
          </a:p>
        </p:txBody>
      </p:sp>
      <p:sp>
        <p:nvSpPr>
          <p:cNvPr id="13" name="Google Shape;14556;p38">
            <a:extLst>
              <a:ext uri="{FF2B5EF4-FFF2-40B4-BE49-F238E27FC236}">
                <a16:creationId xmlns:a16="http://schemas.microsoft.com/office/drawing/2014/main" id="{AC1D3414-E1EB-7D35-2333-A2BD84B90B38}"/>
              </a:ext>
            </a:extLst>
          </p:cNvPr>
          <p:cNvSpPr txBox="1">
            <a:spLocks/>
          </p:cNvSpPr>
          <p:nvPr/>
        </p:nvSpPr>
        <p:spPr>
          <a:xfrm>
            <a:off x="6790449" y="3149242"/>
            <a:ext cx="1476022" cy="49407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Output</a:t>
            </a:r>
          </a:p>
        </p:txBody>
      </p:sp>
      <p:sp>
        <p:nvSpPr>
          <p:cNvPr id="14" name="Google Shape;14556;p38">
            <a:extLst>
              <a:ext uri="{FF2B5EF4-FFF2-40B4-BE49-F238E27FC236}">
                <a16:creationId xmlns:a16="http://schemas.microsoft.com/office/drawing/2014/main" id="{35EBE719-ADDE-217D-E542-75F51F9D2B3A}"/>
              </a:ext>
            </a:extLst>
          </p:cNvPr>
          <p:cNvSpPr txBox="1">
            <a:spLocks/>
          </p:cNvSpPr>
          <p:nvPr/>
        </p:nvSpPr>
        <p:spPr>
          <a:xfrm>
            <a:off x="5077768" y="4385649"/>
            <a:ext cx="1476022" cy="49407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14186600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43F63DC9-1C63-A91A-4748-B8766C44FEFA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C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語言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?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D4984D-F139-7A67-AD2F-DC7DA708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4" y="1447232"/>
            <a:ext cx="2601200" cy="2601200"/>
          </a:xfrm>
          <a:prstGeom prst="rect">
            <a:avLst/>
          </a:prstGeom>
        </p:spPr>
      </p:pic>
      <p:grpSp>
        <p:nvGrpSpPr>
          <p:cNvPr id="5" name="Google Shape;446;p2">
            <a:extLst>
              <a:ext uri="{FF2B5EF4-FFF2-40B4-BE49-F238E27FC236}">
                <a16:creationId xmlns:a16="http://schemas.microsoft.com/office/drawing/2014/main" id="{6BCABF9C-FE2C-2AA0-5DA9-8EDE25B53E80}"/>
              </a:ext>
            </a:extLst>
          </p:cNvPr>
          <p:cNvGrpSpPr/>
          <p:nvPr/>
        </p:nvGrpSpPr>
        <p:grpSpPr>
          <a:xfrm>
            <a:off x="720000" y="469405"/>
            <a:ext cx="1049633" cy="523940"/>
            <a:chOff x="138482" y="584556"/>
            <a:chExt cx="1049633" cy="523940"/>
          </a:xfrm>
        </p:grpSpPr>
        <p:sp>
          <p:nvSpPr>
            <p:cNvPr id="6" name="Google Shape;447;p2">
              <a:extLst>
                <a:ext uri="{FF2B5EF4-FFF2-40B4-BE49-F238E27FC236}">
                  <a16:creationId xmlns:a16="http://schemas.microsoft.com/office/drawing/2014/main" id="{7AE939F9-7692-0DFA-5DBD-DC7F4456A749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8;p2">
              <a:extLst>
                <a:ext uri="{FF2B5EF4-FFF2-40B4-BE49-F238E27FC236}">
                  <a16:creationId xmlns:a16="http://schemas.microsoft.com/office/drawing/2014/main" id="{D9741A9F-E643-64F2-7681-C7E2BE184B5A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9;p2">
              <a:extLst>
                <a:ext uri="{FF2B5EF4-FFF2-40B4-BE49-F238E27FC236}">
                  <a16:creationId xmlns:a16="http://schemas.microsoft.com/office/drawing/2014/main" id="{DC7A6AE1-A409-3166-0C50-29C3B0BD9F6E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0;p2">
              <a:extLst>
                <a:ext uri="{FF2B5EF4-FFF2-40B4-BE49-F238E27FC236}">
                  <a16:creationId xmlns:a16="http://schemas.microsoft.com/office/drawing/2014/main" id="{82979963-5587-2673-97D4-88DFE30917C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1;p2">
              <a:extLst>
                <a:ext uri="{FF2B5EF4-FFF2-40B4-BE49-F238E27FC236}">
                  <a16:creationId xmlns:a16="http://schemas.microsoft.com/office/drawing/2014/main" id="{2DDF1017-0FD4-F8D7-6ACF-6D80CC4E89AC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2;p2">
              <a:extLst>
                <a:ext uri="{FF2B5EF4-FFF2-40B4-BE49-F238E27FC236}">
                  <a16:creationId xmlns:a16="http://schemas.microsoft.com/office/drawing/2014/main" id="{4DF6BB21-303B-A393-6C2E-CC59388A5C77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3;p2">
              <a:extLst>
                <a:ext uri="{FF2B5EF4-FFF2-40B4-BE49-F238E27FC236}">
                  <a16:creationId xmlns:a16="http://schemas.microsoft.com/office/drawing/2014/main" id="{A4BA916F-AA4A-E918-D72D-FA2D719E8AFD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4;p2">
              <a:extLst>
                <a:ext uri="{FF2B5EF4-FFF2-40B4-BE49-F238E27FC236}">
                  <a16:creationId xmlns:a16="http://schemas.microsoft.com/office/drawing/2014/main" id="{765DC0E7-B937-17A2-45BB-62C99113C992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;p2">
              <a:extLst>
                <a:ext uri="{FF2B5EF4-FFF2-40B4-BE49-F238E27FC236}">
                  <a16:creationId xmlns:a16="http://schemas.microsoft.com/office/drawing/2014/main" id="{32D6F8B1-D0EE-CA50-3FD1-E7A717957453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6;p2">
              <a:extLst>
                <a:ext uri="{FF2B5EF4-FFF2-40B4-BE49-F238E27FC236}">
                  <a16:creationId xmlns:a16="http://schemas.microsoft.com/office/drawing/2014/main" id="{FF27F2B7-E2E5-30A4-57CA-194AA906C40B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7;p2">
              <a:extLst>
                <a:ext uri="{FF2B5EF4-FFF2-40B4-BE49-F238E27FC236}">
                  <a16:creationId xmlns:a16="http://schemas.microsoft.com/office/drawing/2014/main" id="{8EBAA84D-03AF-2B0F-AAD8-4EE3EE03135B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8;p2">
              <a:extLst>
                <a:ext uri="{FF2B5EF4-FFF2-40B4-BE49-F238E27FC236}">
                  <a16:creationId xmlns:a16="http://schemas.microsoft.com/office/drawing/2014/main" id="{ED9E3934-A023-0A89-5E74-6368A001FBBA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9;p2">
              <a:extLst>
                <a:ext uri="{FF2B5EF4-FFF2-40B4-BE49-F238E27FC236}">
                  <a16:creationId xmlns:a16="http://schemas.microsoft.com/office/drawing/2014/main" id="{1D5FC6E7-7A2B-EB37-2478-20B62A88CD1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0;p2">
              <a:extLst>
                <a:ext uri="{FF2B5EF4-FFF2-40B4-BE49-F238E27FC236}">
                  <a16:creationId xmlns:a16="http://schemas.microsoft.com/office/drawing/2014/main" id="{A4DEDA37-29B7-F4B9-8CEE-DA8543B10DF9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1;p2">
              <a:extLst>
                <a:ext uri="{FF2B5EF4-FFF2-40B4-BE49-F238E27FC236}">
                  <a16:creationId xmlns:a16="http://schemas.microsoft.com/office/drawing/2014/main" id="{44C0806A-9956-2782-46F4-D9B1FBFE68C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446;p2">
            <a:extLst>
              <a:ext uri="{FF2B5EF4-FFF2-40B4-BE49-F238E27FC236}">
                <a16:creationId xmlns:a16="http://schemas.microsoft.com/office/drawing/2014/main" id="{090E56F1-B03B-0180-66C3-670EA89F1F6C}"/>
              </a:ext>
            </a:extLst>
          </p:cNvPr>
          <p:cNvGrpSpPr/>
          <p:nvPr/>
        </p:nvGrpSpPr>
        <p:grpSpPr>
          <a:xfrm>
            <a:off x="2946114" y="4286018"/>
            <a:ext cx="1049633" cy="523940"/>
            <a:chOff x="138482" y="584556"/>
            <a:chExt cx="1049633" cy="523940"/>
          </a:xfrm>
        </p:grpSpPr>
        <p:sp>
          <p:nvSpPr>
            <p:cNvPr id="22" name="Google Shape;447;p2">
              <a:extLst>
                <a:ext uri="{FF2B5EF4-FFF2-40B4-BE49-F238E27FC236}">
                  <a16:creationId xmlns:a16="http://schemas.microsoft.com/office/drawing/2014/main" id="{E9BE2210-F4E2-0F7E-AB6F-9AB3D8E2479D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8;p2">
              <a:extLst>
                <a:ext uri="{FF2B5EF4-FFF2-40B4-BE49-F238E27FC236}">
                  <a16:creationId xmlns:a16="http://schemas.microsoft.com/office/drawing/2014/main" id="{CB66F4D1-D48C-EEC6-2647-6BB849DE8BAF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9;p2">
              <a:extLst>
                <a:ext uri="{FF2B5EF4-FFF2-40B4-BE49-F238E27FC236}">
                  <a16:creationId xmlns:a16="http://schemas.microsoft.com/office/drawing/2014/main" id="{7F769C89-848D-51E6-A605-24EA6C83140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0;p2">
              <a:extLst>
                <a:ext uri="{FF2B5EF4-FFF2-40B4-BE49-F238E27FC236}">
                  <a16:creationId xmlns:a16="http://schemas.microsoft.com/office/drawing/2014/main" id="{B2F798B8-C8B2-9F60-3B4E-7BBFA82783AE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1;p2">
              <a:extLst>
                <a:ext uri="{FF2B5EF4-FFF2-40B4-BE49-F238E27FC236}">
                  <a16:creationId xmlns:a16="http://schemas.microsoft.com/office/drawing/2014/main" id="{BDDD40B8-31BF-3C6E-467D-F8065C19D515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2;p2">
              <a:extLst>
                <a:ext uri="{FF2B5EF4-FFF2-40B4-BE49-F238E27FC236}">
                  <a16:creationId xmlns:a16="http://schemas.microsoft.com/office/drawing/2014/main" id="{6632083A-BAB8-4512-87EF-85EE72D65962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3;p2">
              <a:extLst>
                <a:ext uri="{FF2B5EF4-FFF2-40B4-BE49-F238E27FC236}">
                  <a16:creationId xmlns:a16="http://schemas.microsoft.com/office/drawing/2014/main" id="{AC99C41C-6FEE-14E5-6FB2-92E8F3DF2637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4;p2">
              <a:extLst>
                <a:ext uri="{FF2B5EF4-FFF2-40B4-BE49-F238E27FC236}">
                  <a16:creationId xmlns:a16="http://schemas.microsoft.com/office/drawing/2014/main" id="{619ACFC1-9D8A-032A-9B35-FC521A72E2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5;p2">
              <a:extLst>
                <a:ext uri="{FF2B5EF4-FFF2-40B4-BE49-F238E27FC236}">
                  <a16:creationId xmlns:a16="http://schemas.microsoft.com/office/drawing/2014/main" id="{14156136-5245-A5D6-C81D-5C1F984615B0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6;p2">
              <a:extLst>
                <a:ext uri="{FF2B5EF4-FFF2-40B4-BE49-F238E27FC236}">
                  <a16:creationId xmlns:a16="http://schemas.microsoft.com/office/drawing/2014/main" id="{CA6D91AC-04F9-64DD-0BAC-41FA8B803BC9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7;p2">
              <a:extLst>
                <a:ext uri="{FF2B5EF4-FFF2-40B4-BE49-F238E27FC236}">
                  <a16:creationId xmlns:a16="http://schemas.microsoft.com/office/drawing/2014/main" id="{AC398230-8195-D6BE-CBF4-DD669626E223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8;p2">
              <a:extLst>
                <a:ext uri="{FF2B5EF4-FFF2-40B4-BE49-F238E27FC236}">
                  <a16:creationId xmlns:a16="http://schemas.microsoft.com/office/drawing/2014/main" id="{77A27A32-B0C3-12CB-6DAD-5CC0AF02D2A7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9;p2">
              <a:extLst>
                <a:ext uri="{FF2B5EF4-FFF2-40B4-BE49-F238E27FC236}">
                  <a16:creationId xmlns:a16="http://schemas.microsoft.com/office/drawing/2014/main" id="{D36A235D-CB01-7ABB-7CE7-8AC5B569D6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0;p2">
              <a:extLst>
                <a:ext uri="{FF2B5EF4-FFF2-40B4-BE49-F238E27FC236}">
                  <a16:creationId xmlns:a16="http://schemas.microsoft.com/office/drawing/2014/main" id="{3D9B7BD4-65EB-95D6-DA25-50639B7C7ED3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1;p2">
              <a:extLst>
                <a:ext uri="{FF2B5EF4-FFF2-40B4-BE49-F238E27FC236}">
                  <a16:creationId xmlns:a16="http://schemas.microsoft.com/office/drawing/2014/main" id="{29A811B8-6982-E741-5422-0133596197D4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5935;p55">
            <a:extLst>
              <a:ext uri="{FF2B5EF4-FFF2-40B4-BE49-F238E27FC236}">
                <a16:creationId xmlns:a16="http://schemas.microsoft.com/office/drawing/2014/main" id="{AE76A6B9-6E2E-B41D-D1EB-90CF9B126729}"/>
              </a:ext>
            </a:extLst>
          </p:cNvPr>
          <p:cNvSpPr txBox="1"/>
          <p:nvPr/>
        </p:nvSpPr>
        <p:spPr>
          <a:xfrm>
            <a:off x="3295291" y="1283226"/>
            <a:ext cx="5234062" cy="276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1.  Basic Data Type 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基礎資料型態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2.  If....else	 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if...else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判斷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3.  Switch case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switch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判斷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4.  while Loop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while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迴圈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5.  for Loop	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for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迴圈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17042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43F63DC9-1C63-A91A-4748-B8766C44FEFA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C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語言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?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5" name="Google Shape;446;p2">
            <a:extLst>
              <a:ext uri="{FF2B5EF4-FFF2-40B4-BE49-F238E27FC236}">
                <a16:creationId xmlns:a16="http://schemas.microsoft.com/office/drawing/2014/main" id="{6BCABF9C-FE2C-2AA0-5DA9-8EDE25B53E80}"/>
              </a:ext>
            </a:extLst>
          </p:cNvPr>
          <p:cNvGrpSpPr/>
          <p:nvPr/>
        </p:nvGrpSpPr>
        <p:grpSpPr>
          <a:xfrm>
            <a:off x="720000" y="469405"/>
            <a:ext cx="1049633" cy="523940"/>
            <a:chOff x="138482" y="584556"/>
            <a:chExt cx="1049633" cy="523940"/>
          </a:xfrm>
        </p:grpSpPr>
        <p:sp>
          <p:nvSpPr>
            <p:cNvPr id="6" name="Google Shape;447;p2">
              <a:extLst>
                <a:ext uri="{FF2B5EF4-FFF2-40B4-BE49-F238E27FC236}">
                  <a16:creationId xmlns:a16="http://schemas.microsoft.com/office/drawing/2014/main" id="{7AE939F9-7692-0DFA-5DBD-DC7F4456A749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8;p2">
              <a:extLst>
                <a:ext uri="{FF2B5EF4-FFF2-40B4-BE49-F238E27FC236}">
                  <a16:creationId xmlns:a16="http://schemas.microsoft.com/office/drawing/2014/main" id="{D9741A9F-E643-64F2-7681-C7E2BE184B5A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9;p2">
              <a:extLst>
                <a:ext uri="{FF2B5EF4-FFF2-40B4-BE49-F238E27FC236}">
                  <a16:creationId xmlns:a16="http://schemas.microsoft.com/office/drawing/2014/main" id="{DC7A6AE1-A409-3166-0C50-29C3B0BD9F6E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0;p2">
              <a:extLst>
                <a:ext uri="{FF2B5EF4-FFF2-40B4-BE49-F238E27FC236}">
                  <a16:creationId xmlns:a16="http://schemas.microsoft.com/office/drawing/2014/main" id="{82979963-5587-2673-97D4-88DFE30917C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1;p2">
              <a:extLst>
                <a:ext uri="{FF2B5EF4-FFF2-40B4-BE49-F238E27FC236}">
                  <a16:creationId xmlns:a16="http://schemas.microsoft.com/office/drawing/2014/main" id="{2DDF1017-0FD4-F8D7-6ACF-6D80CC4E89AC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2;p2">
              <a:extLst>
                <a:ext uri="{FF2B5EF4-FFF2-40B4-BE49-F238E27FC236}">
                  <a16:creationId xmlns:a16="http://schemas.microsoft.com/office/drawing/2014/main" id="{4DF6BB21-303B-A393-6C2E-CC59388A5C77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3;p2">
              <a:extLst>
                <a:ext uri="{FF2B5EF4-FFF2-40B4-BE49-F238E27FC236}">
                  <a16:creationId xmlns:a16="http://schemas.microsoft.com/office/drawing/2014/main" id="{A4BA916F-AA4A-E918-D72D-FA2D719E8AFD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4;p2">
              <a:extLst>
                <a:ext uri="{FF2B5EF4-FFF2-40B4-BE49-F238E27FC236}">
                  <a16:creationId xmlns:a16="http://schemas.microsoft.com/office/drawing/2014/main" id="{765DC0E7-B937-17A2-45BB-62C99113C992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;p2">
              <a:extLst>
                <a:ext uri="{FF2B5EF4-FFF2-40B4-BE49-F238E27FC236}">
                  <a16:creationId xmlns:a16="http://schemas.microsoft.com/office/drawing/2014/main" id="{32D6F8B1-D0EE-CA50-3FD1-E7A717957453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6;p2">
              <a:extLst>
                <a:ext uri="{FF2B5EF4-FFF2-40B4-BE49-F238E27FC236}">
                  <a16:creationId xmlns:a16="http://schemas.microsoft.com/office/drawing/2014/main" id="{FF27F2B7-E2E5-30A4-57CA-194AA906C40B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7;p2">
              <a:extLst>
                <a:ext uri="{FF2B5EF4-FFF2-40B4-BE49-F238E27FC236}">
                  <a16:creationId xmlns:a16="http://schemas.microsoft.com/office/drawing/2014/main" id="{8EBAA84D-03AF-2B0F-AAD8-4EE3EE03135B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8;p2">
              <a:extLst>
                <a:ext uri="{FF2B5EF4-FFF2-40B4-BE49-F238E27FC236}">
                  <a16:creationId xmlns:a16="http://schemas.microsoft.com/office/drawing/2014/main" id="{ED9E3934-A023-0A89-5E74-6368A001FBBA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9;p2">
              <a:extLst>
                <a:ext uri="{FF2B5EF4-FFF2-40B4-BE49-F238E27FC236}">
                  <a16:creationId xmlns:a16="http://schemas.microsoft.com/office/drawing/2014/main" id="{1D5FC6E7-7A2B-EB37-2478-20B62A88CD1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0;p2">
              <a:extLst>
                <a:ext uri="{FF2B5EF4-FFF2-40B4-BE49-F238E27FC236}">
                  <a16:creationId xmlns:a16="http://schemas.microsoft.com/office/drawing/2014/main" id="{A4DEDA37-29B7-F4B9-8CEE-DA8543B10DF9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1;p2">
              <a:extLst>
                <a:ext uri="{FF2B5EF4-FFF2-40B4-BE49-F238E27FC236}">
                  <a16:creationId xmlns:a16="http://schemas.microsoft.com/office/drawing/2014/main" id="{44C0806A-9956-2782-46F4-D9B1FBFE68C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446;p2">
            <a:extLst>
              <a:ext uri="{FF2B5EF4-FFF2-40B4-BE49-F238E27FC236}">
                <a16:creationId xmlns:a16="http://schemas.microsoft.com/office/drawing/2014/main" id="{090E56F1-B03B-0180-66C3-670EA89F1F6C}"/>
              </a:ext>
            </a:extLst>
          </p:cNvPr>
          <p:cNvGrpSpPr/>
          <p:nvPr/>
        </p:nvGrpSpPr>
        <p:grpSpPr>
          <a:xfrm>
            <a:off x="5509417" y="3919075"/>
            <a:ext cx="1049633" cy="523940"/>
            <a:chOff x="138482" y="584556"/>
            <a:chExt cx="1049633" cy="523940"/>
          </a:xfrm>
        </p:grpSpPr>
        <p:sp>
          <p:nvSpPr>
            <p:cNvPr id="22" name="Google Shape;447;p2">
              <a:extLst>
                <a:ext uri="{FF2B5EF4-FFF2-40B4-BE49-F238E27FC236}">
                  <a16:creationId xmlns:a16="http://schemas.microsoft.com/office/drawing/2014/main" id="{E9BE2210-F4E2-0F7E-AB6F-9AB3D8E2479D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8;p2">
              <a:extLst>
                <a:ext uri="{FF2B5EF4-FFF2-40B4-BE49-F238E27FC236}">
                  <a16:creationId xmlns:a16="http://schemas.microsoft.com/office/drawing/2014/main" id="{CB66F4D1-D48C-EEC6-2647-6BB849DE8BAF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9;p2">
              <a:extLst>
                <a:ext uri="{FF2B5EF4-FFF2-40B4-BE49-F238E27FC236}">
                  <a16:creationId xmlns:a16="http://schemas.microsoft.com/office/drawing/2014/main" id="{7F769C89-848D-51E6-A605-24EA6C83140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0;p2">
              <a:extLst>
                <a:ext uri="{FF2B5EF4-FFF2-40B4-BE49-F238E27FC236}">
                  <a16:creationId xmlns:a16="http://schemas.microsoft.com/office/drawing/2014/main" id="{B2F798B8-C8B2-9F60-3B4E-7BBFA82783AE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1;p2">
              <a:extLst>
                <a:ext uri="{FF2B5EF4-FFF2-40B4-BE49-F238E27FC236}">
                  <a16:creationId xmlns:a16="http://schemas.microsoft.com/office/drawing/2014/main" id="{BDDD40B8-31BF-3C6E-467D-F8065C19D515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2;p2">
              <a:extLst>
                <a:ext uri="{FF2B5EF4-FFF2-40B4-BE49-F238E27FC236}">
                  <a16:creationId xmlns:a16="http://schemas.microsoft.com/office/drawing/2014/main" id="{6632083A-BAB8-4512-87EF-85EE72D65962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3;p2">
              <a:extLst>
                <a:ext uri="{FF2B5EF4-FFF2-40B4-BE49-F238E27FC236}">
                  <a16:creationId xmlns:a16="http://schemas.microsoft.com/office/drawing/2014/main" id="{AC99C41C-6FEE-14E5-6FB2-92E8F3DF2637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4;p2">
              <a:extLst>
                <a:ext uri="{FF2B5EF4-FFF2-40B4-BE49-F238E27FC236}">
                  <a16:creationId xmlns:a16="http://schemas.microsoft.com/office/drawing/2014/main" id="{619ACFC1-9D8A-032A-9B35-FC521A72E2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5;p2">
              <a:extLst>
                <a:ext uri="{FF2B5EF4-FFF2-40B4-BE49-F238E27FC236}">
                  <a16:creationId xmlns:a16="http://schemas.microsoft.com/office/drawing/2014/main" id="{14156136-5245-A5D6-C81D-5C1F984615B0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6;p2">
              <a:extLst>
                <a:ext uri="{FF2B5EF4-FFF2-40B4-BE49-F238E27FC236}">
                  <a16:creationId xmlns:a16="http://schemas.microsoft.com/office/drawing/2014/main" id="{CA6D91AC-04F9-64DD-0BAC-41FA8B803BC9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7;p2">
              <a:extLst>
                <a:ext uri="{FF2B5EF4-FFF2-40B4-BE49-F238E27FC236}">
                  <a16:creationId xmlns:a16="http://schemas.microsoft.com/office/drawing/2014/main" id="{AC398230-8195-D6BE-CBF4-DD669626E223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8;p2">
              <a:extLst>
                <a:ext uri="{FF2B5EF4-FFF2-40B4-BE49-F238E27FC236}">
                  <a16:creationId xmlns:a16="http://schemas.microsoft.com/office/drawing/2014/main" id="{77A27A32-B0C3-12CB-6DAD-5CC0AF02D2A7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9;p2">
              <a:extLst>
                <a:ext uri="{FF2B5EF4-FFF2-40B4-BE49-F238E27FC236}">
                  <a16:creationId xmlns:a16="http://schemas.microsoft.com/office/drawing/2014/main" id="{D36A235D-CB01-7ABB-7CE7-8AC5B569D6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0;p2">
              <a:extLst>
                <a:ext uri="{FF2B5EF4-FFF2-40B4-BE49-F238E27FC236}">
                  <a16:creationId xmlns:a16="http://schemas.microsoft.com/office/drawing/2014/main" id="{3D9B7BD4-65EB-95D6-DA25-50639B7C7ED3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1;p2">
              <a:extLst>
                <a:ext uri="{FF2B5EF4-FFF2-40B4-BE49-F238E27FC236}">
                  <a16:creationId xmlns:a16="http://schemas.microsoft.com/office/drawing/2014/main" id="{29A811B8-6982-E741-5422-0133596197D4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5935;p55">
            <a:extLst>
              <a:ext uri="{FF2B5EF4-FFF2-40B4-BE49-F238E27FC236}">
                <a16:creationId xmlns:a16="http://schemas.microsoft.com/office/drawing/2014/main" id="{FADA4C23-414B-227A-3AF5-977AEDCB5FBC}"/>
              </a:ext>
            </a:extLst>
          </p:cNvPr>
          <p:cNvSpPr txBox="1"/>
          <p:nvPr/>
        </p:nvSpPr>
        <p:spPr>
          <a:xfrm>
            <a:off x="3429001" y="1622286"/>
            <a:ext cx="5486400" cy="195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1.  C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Array 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C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陣列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2.  C String	 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C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字串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3.  Function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函式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4.  Basic OOP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基礎物件導向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DC6953C2-7390-CD89-7001-FA1FD92D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4" y="1447232"/>
            <a:ext cx="2601200" cy="2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98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43F63DC9-1C63-A91A-4748-B8766C44FEFA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C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語言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?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5" name="Google Shape;446;p2">
            <a:extLst>
              <a:ext uri="{FF2B5EF4-FFF2-40B4-BE49-F238E27FC236}">
                <a16:creationId xmlns:a16="http://schemas.microsoft.com/office/drawing/2014/main" id="{6BCABF9C-FE2C-2AA0-5DA9-8EDE25B53E80}"/>
              </a:ext>
            </a:extLst>
          </p:cNvPr>
          <p:cNvGrpSpPr/>
          <p:nvPr/>
        </p:nvGrpSpPr>
        <p:grpSpPr>
          <a:xfrm>
            <a:off x="720000" y="469405"/>
            <a:ext cx="1049633" cy="523940"/>
            <a:chOff x="138482" y="584556"/>
            <a:chExt cx="1049633" cy="523940"/>
          </a:xfrm>
        </p:grpSpPr>
        <p:sp>
          <p:nvSpPr>
            <p:cNvPr id="6" name="Google Shape;447;p2">
              <a:extLst>
                <a:ext uri="{FF2B5EF4-FFF2-40B4-BE49-F238E27FC236}">
                  <a16:creationId xmlns:a16="http://schemas.microsoft.com/office/drawing/2014/main" id="{7AE939F9-7692-0DFA-5DBD-DC7F4456A749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8;p2">
              <a:extLst>
                <a:ext uri="{FF2B5EF4-FFF2-40B4-BE49-F238E27FC236}">
                  <a16:creationId xmlns:a16="http://schemas.microsoft.com/office/drawing/2014/main" id="{D9741A9F-E643-64F2-7681-C7E2BE184B5A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9;p2">
              <a:extLst>
                <a:ext uri="{FF2B5EF4-FFF2-40B4-BE49-F238E27FC236}">
                  <a16:creationId xmlns:a16="http://schemas.microsoft.com/office/drawing/2014/main" id="{DC7A6AE1-A409-3166-0C50-29C3B0BD9F6E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0;p2">
              <a:extLst>
                <a:ext uri="{FF2B5EF4-FFF2-40B4-BE49-F238E27FC236}">
                  <a16:creationId xmlns:a16="http://schemas.microsoft.com/office/drawing/2014/main" id="{82979963-5587-2673-97D4-88DFE30917C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1;p2">
              <a:extLst>
                <a:ext uri="{FF2B5EF4-FFF2-40B4-BE49-F238E27FC236}">
                  <a16:creationId xmlns:a16="http://schemas.microsoft.com/office/drawing/2014/main" id="{2DDF1017-0FD4-F8D7-6ACF-6D80CC4E89AC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2;p2">
              <a:extLst>
                <a:ext uri="{FF2B5EF4-FFF2-40B4-BE49-F238E27FC236}">
                  <a16:creationId xmlns:a16="http://schemas.microsoft.com/office/drawing/2014/main" id="{4DF6BB21-303B-A393-6C2E-CC59388A5C77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3;p2">
              <a:extLst>
                <a:ext uri="{FF2B5EF4-FFF2-40B4-BE49-F238E27FC236}">
                  <a16:creationId xmlns:a16="http://schemas.microsoft.com/office/drawing/2014/main" id="{A4BA916F-AA4A-E918-D72D-FA2D719E8AFD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4;p2">
              <a:extLst>
                <a:ext uri="{FF2B5EF4-FFF2-40B4-BE49-F238E27FC236}">
                  <a16:creationId xmlns:a16="http://schemas.microsoft.com/office/drawing/2014/main" id="{765DC0E7-B937-17A2-45BB-62C99113C992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;p2">
              <a:extLst>
                <a:ext uri="{FF2B5EF4-FFF2-40B4-BE49-F238E27FC236}">
                  <a16:creationId xmlns:a16="http://schemas.microsoft.com/office/drawing/2014/main" id="{32D6F8B1-D0EE-CA50-3FD1-E7A717957453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6;p2">
              <a:extLst>
                <a:ext uri="{FF2B5EF4-FFF2-40B4-BE49-F238E27FC236}">
                  <a16:creationId xmlns:a16="http://schemas.microsoft.com/office/drawing/2014/main" id="{FF27F2B7-E2E5-30A4-57CA-194AA906C40B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7;p2">
              <a:extLst>
                <a:ext uri="{FF2B5EF4-FFF2-40B4-BE49-F238E27FC236}">
                  <a16:creationId xmlns:a16="http://schemas.microsoft.com/office/drawing/2014/main" id="{8EBAA84D-03AF-2B0F-AAD8-4EE3EE03135B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8;p2">
              <a:extLst>
                <a:ext uri="{FF2B5EF4-FFF2-40B4-BE49-F238E27FC236}">
                  <a16:creationId xmlns:a16="http://schemas.microsoft.com/office/drawing/2014/main" id="{ED9E3934-A023-0A89-5E74-6368A001FBBA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9;p2">
              <a:extLst>
                <a:ext uri="{FF2B5EF4-FFF2-40B4-BE49-F238E27FC236}">
                  <a16:creationId xmlns:a16="http://schemas.microsoft.com/office/drawing/2014/main" id="{1D5FC6E7-7A2B-EB37-2478-20B62A88CD1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0;p2">
              <a:extLst>
                <a:ext uri="{FF2B5EF4-FFF2-40B4-BE49-F238E27FC236}">
                  <a16:creationId xmlns:a16="http://schemas.microsoft.com/office/drawing/2014/main" id="{A4DEDA37-29B7-F4B9-8CEE-DA8543B10DF9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1;p2">
              <a:extLst>
                <a:ext uri="{FF2B5EF4-FFF2-40B4-BE49-F238E27FC236}">
                  <a16:creationId xmlns:a16="http://schemas.microsoft.com/office/drawing/2014/main" id="{44C0806A-9956-2782-46F4-D9B1FBFE68C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446;p2">
            <a:extLst>
              <a:ext uri="{FF2B5EF4-FFF2-40B4-BE49-F238E27FC236}">
                <a16:creationId xmlns:a16="http://schemas.microsoft.com/office/drawing/2014/main" id="{090E56F1-B03B-0180-66C3-670EA89F1F6C}"/>
              </a:ext>
            </a:extLst>
          </p:cNvPr>
          <p:cNvGrpSpPr/>
          <p:nvPr/>
        </p:nvGrpSpPr>
        <p:grpSpPr>
          <a:xfrm>
            <a:off x="5509417" y="3919075"/>
            <a:ext cx="1049633" cy="523940"/>
            <a:chOff x="138482" y="584556"/>
            <a:chExt cx="1049633" cy="523940"/>
          </a:xfrm>
        </p:grpSpPr>
        <p:sp>
          <p:nvSpPr>
            <p:cNvPr id="22" name="Google Shape;447;p2">
              <a:extLst>
                <a:ext uri="{FF2B5EF4-FFF2-40B4-BE49-F238E27FC236}">
                  <a16:creationId xmlns:a16="http://schemas.microsoft.com/office/drawing/2014/main" id="{E9BE2210-F4E2-0F7E-AB6F-9AB3D8E2479D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8;p2">
              <a:extLst>
                <a:ext uri="{FF2B5EF4-FFF2-40B4-BE49-F238E27FC236}">
                  <a16:creationId xmlns:a16="http://schemas.microsoft.com/office/drawing/2014/main" id="{CB66F4D1-D48C-EEC6-2647-6BB849DE8BAF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9;p2">
              <a:extLst>
                <a:ext uri="{FF2B5EF4-FFF2-40B4-BE49-F238E27FC236}">
                  <a16:creationId xmlns:a16="http://schemas.microsoft.com/office/drawing/2014/main" id="{7F769C89-848D-51E6-A605-24EA6C83140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0;p2">
              <a:extLst>
                <a:ext uri="{FF2B5EF4-FFF2-40B4-BE49-F238E27FC236}">
                  <a16:creationId xmlns:a16="http://schemas.microsoft.com/office/drawing/2014/main" id="{B2F798B8-C8B2-9F60-3B4E-7BBFA82783AE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1;p2">
              <a:extLst>
                <a:ext uri="{FF2B5EF4-FFF2-40B4-BE49-F238E27FC236}">
                  <a16:creationId xmlns:a16="http://schemas.microsoft.com/office/drawing/2014/main" id="{BDDD40B8-31BF-3C6E-467D-F8065C19D515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2;p2">
              <a:extLst>
                <a:ext uri="{FF2B5EF4-FFF2-40B4-BE49-F238E27FC236}">
                  <a16:creationId xmlns:a16="http://schemas.microsoft.com/office/drawing/2014/main" id="{6632083A-BAB8-4512-87EF-85EE72D65962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3;p2">
              <a:extLst>
                <a:ext uri="{FF2B5EF4-FFF2-40B4-BE49-F238E27FC236}">
                  <a16:creationId xmlns:a16="http://schemas.microsoft.com/office/drawing/2014/main" id="{AC99C41C-6FEE-14E5-6FB2-92E8F3DF2637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4;p2">
              <a:extLst>
                <a:ext uri="{FF2B5EF4-FFF2-40B4-BE49-F238E27FC236}">
                  <a16:creationId xmlns:a16="http://schemas.microsoft.com/office/drawing/2014/main" id="{619ACFC1-9D8A-032A-9B35-FC521A72E2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5;p2">
              <a:extLst>
                <a:ext uri="{FF2B5EF4-FFF2-40B4-BE49-F238E27FC236}">
                  <a16:creationId xmlns:a16="http://schemas.microsoft.com/office/drawing/2014/main" id="{14156136-5245-A5D6-C81D-5C1F984615B0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6;p2">
              <a:extLst>
                <a:ext uri="{FF2B5EF4-FFF2-40B4-BE49-F238E27FC236}">
                  <a16:creationId xmlns:a16="http://schemas.microsoft.com/office/drawing/2014/main" id="{CA6D91AC-04F9-64DD-0BAC-41FA8B803BC9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7;p2">
              <a:extLst>
                <a:ext uri="{FF2B5EF4-FFF2-40B4-BE49-F238E27FC236}">
                  <a16:creationId xmlns:a16="http://schemas.microsoft.com/office/drawing/2014/main" id="{AC398230-8195-D6BE-CBF4-DD669626E223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8;p2">
              <a:extLst>
                <a:ext uri="{FF2B5EF4-FFF2-40B4-BE49-F238E27FC236}">
                  <a16:creationId xmlns:a16="http://schemas.microsoft.com/office/drawing/2014/main" id="{77A27A32-B0C3-12CB-6DAD-5CC0AF02D2A7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9;p2">
              <a:extLst>
                <a:ext uri="{FF2B5EF4-FFF2-40B4-BE49-F238E27FC236}">
                  <a16:creationId xmlns:a16="http://schemas.microsoft.com/office/drawing/2014/main" id="{D36A235D-CB01-7ABB-7CE7-8AC5B569D6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0;p2">
              <a:extLst>
                <a:ext uri="{FF2B5EF4-FFF2-40B4-BE49-F238E27FC236}">
                  <a16:creationId xmlns:a16="http://schemas.microsoft.com/office/drawing/2014/main" id="{3D9B7BD4-65EB-95D6-DA25-50639B7C7ED3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1;p2">
              <a:extLst>
                <a:ext uri="{FF2B5EF4-FFF2-40B4-BE49-F238E27FC236}">
                  <a16:creationId xmlns:a16="http://schemas.microsoft.com/office/drawing/2014/main" id="{29A811B8-6982-E741-5422-0133596197D4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5935;p55">
            <a:extLst>
              <a:ext uri="{FF2B5EF4-FFF2-40B4-BE49-F238E27FC236}">
                <a16:creationId xmlns:a16="http://schemas.microsoft.com/office/drawing/2014/main" id="{FADA4C23-414B-227A-3AF5-977AEDCB5FBC}"/>
              </a:ext>
            </a:extLst>
          </p:cNvPr>
          <p:cNvSpPr txBox="1"/>
          <p:nvPr/>
        </p:nvSpPr>
        <p:spPr>
          <a:xfrm>
            <a:off x="3429001" y="1622286"/>
            <a:ext cx="5486400" cy="195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1.  C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Array 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C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陣列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2.  C String	 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C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字串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3.  Function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函式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4.  Basic OOP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基礎物件導向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DC6953C2-7390-CD89-7001-FA1FD92D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4" y="1447232"/>
            <a:ext cx="2601200" cy="2601200"/>
          </a:xfrm>
          <a:prstGeom prst="rect">
            <a:avLst/>
          </a:prstGeom>
        </p:spPr>
      </p:pic>
      <p:sp>
        <p:nvSpPr>
          <p:cNvPr id="4" name="Google Shape;14556;p38">
            <a:extLst>
              <a:ext uri="{FF2B5EF4-FFF2-40B4-BE49-F238E27FC236}">
                <a16:creationId xmlns:a16="http://schemas.microsoft.com/office/drawing/2014/main" id="{8E526FC4-A503-FD2F-6D16-ABD61B57BB6A}"/>
              </a:ext>
            </a:extLst>
          </p:cNvPr>
          <p:cNvSpPr txBox="1">
            <a:spLocks/>
          </p:cNvSpPr>
          <p:nvPr/>
        </p:nvSpPr>
        <p:spPr>
          <a:xfrm rot="20543652">
            <a:off x="1399867" y="1756677"/>
            <a:ext cx="6452419" cy="131647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TW" sz="13800" b="1" dirty="0">
                <a:solidFill>
                  <a:schemeClr val="tx1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</a:rPr>
              <a:t>LOGIC</a:t>
            </a:r>
            <a:r>
              <a:rPr lang="zh-TW" altLang="en-US" sz="13800" b="1" dirty="0">
                <a:solidFill>
                  <a:schemeClr val="tx1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13800" b="1" dirty="0">
                <a:solidFill>
                  <a:schemeClr val="tx1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</a:rPr>
              <a:t>!</a:t>
            </a:r>
            <a:endParaRPr lang="en-US" sz="13800" b="1" dirty="0">
              <a:solidFill>
                <a:schemeClr val="tx1"/>
              </a:solidFill>
              <a:highlight>
                <a:srgbClr val="FFFF00"/>
              </a:highlight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1823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甚麼是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MCU ??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sp>
        <p:nvSpPr>
          <p:cNvPr id="6" name="Google Shape;14556;p38">
            <a:extLst>
              <a:ext uri="{FF2B5EF4-FFF2-40B4-BE49-F238E27FC236}">
                <a16:creationId xmlns:a16="http://schemas.microsoft.com/office/drawing/2014/main" id="{BDD05F7E-D976-C76B-2C3E-601BE1F82073}"/>
              </a:ext>
            </a:extLst>
          </p:cNvPr>
          <p:cNvSpPr txBox="1">
            <a:spLocks/>
          </p:cNvSpPr>
          <p:nvPr/>
        </p:nvSpPr>
        <p:spPr>
          <a:xfrm>
            <a:off x="1702453" y="1271492"/>
            <a:ext cx="5739094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M</a:t>
            </a:r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icro </a:t>
            </a:r>
            <a:r>
              <a:rPr lang="en-US" sz="48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C</a:t>
            </a:r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ontroller </a:t>
            </a:r>
            <a:r>
              <a:rPr lang="en-US" sz="48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U</a:t>
            </a:r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nit</a:t>
            </a:r>
          </a:p>
        </p:txBody>
      </p:sp>
      <p:sp>
        <p:nvSpPr>
          <p:cNvPr id="8" name="Google Shape;14556;p38">
            <a:extLst>
              <a:ext uri="{FF2B5EF4-FFF2-40B4-BE49-F238E27FC236}">
                <a16:creationId xmlns:a16="http://schemas.microsoft.com/office/drawing/2014/main" id="{4AE08C86-22CF-7396-5521-4493471F3157}"/>
              </a:ext>
            </a:extLst>
          </p:cNvPr>
          <p:cNvSpPr txBox="1">
            <a:spLocks/>
          </p:cNvSpPr>
          <p:nvPr/>
        </p:nvSpPr>
        <p:spPr>
          <a:xfrm>
            <a:off x="2527377" y="1876175"/>
            <a:ext cx="99011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latin typeface="Taipei Sans TC Beta" pitchFamily="2" charset="-120"/>
                <a:ea typeface="Taipei Sans TC Beta" pitchFamily="2" charset="-120"/>
              </a:rPr>
              <a:t>微型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" name="Google Shape;14556;p38">
            <a:extLst>
              <a:ext uri="{FF2B5EF4-FFF2-40B4-BE49-F238E27FC236}">
                <a16:creationId xmlns:a16="http://schemas.microsoft.com/office/drawing/2014/main" id="{8F251EFB-C852-E1DA-FEBE-F869210E6BF4}"/>
              </a:ext>
            </a:extLst>
          </p:cNvPr>
          <p:cNvSpPr txBox="1">
            <a:spLocks/>
          </p:cNvSpPr>
          <p:nvPr/>
        </p:nvSpPr>
        <p:spPr>
          <a:xfrm>
            <a:off x="4046217" y="1876175"/>
            <a:ext cx="1361281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latin typeface="Taipei Sans TC Beta" pitchFamily="2" charset="-120"/>
                <a:ea typeface="Taipei Sans TC Beta" pitchFamily="2" charset="-120"/>
              </a:rPr>
              <a:t>控制器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4" name="Google Shape;14556;p38">
            <a:extLst>
              <a:ext uri="{FF2B5EF4-FFF2-40B4-BE49-F238E27FC236}">
                <a16:creationId xmlns:a16="http://schemas.microsoft.com/office/drawing/2014/main" id="{8C06DA8D-CA22-D753-7FC7-DD17021999A8}"/>
              </a:ext>
            </a:extLst>
          </p:cNvPr>
          <p:cNvSpPr txBox="1">
            <a:spLocks/>
          </p:cNvSpPr>
          <p:nvPr/>
        </p:nvSpPr>
        <p:spPr>
          <a:xfrm>
            <a:off x="5570217" y="1876175"/>
            <a:ext cx="1361281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latin typeface="Taipei Sans TC Beta" pitchFamily="2" charset="-120"/>
                <a:ea typeface="Taipei Sans TC Beta" pitchFamily="2" charset="-120"/>
              </a:rPr>
              <a:t>單元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23156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甚麼是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MCU ??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sp>
        <p:nvSpPr>
          <p:cNvPr id="6" name="Google Shape;14556;p38">
            <a:extLst>
              <a:ext uri="{FF2B5EF4-FFF2-40B4-BE49-F238E27FC236}">
                <a16:creationId xmlns:a16="http://schemas.microsoft.com/office/drawing/2014/main" id="{BDD05F7E-D976-C76B-2C3E-601BE1F82073}"/>
              </a:ext>
            </a:extLst>
          </p:cNvPr>
          <p:cNvSpPr txBox="1">
            <a:spLocks/>
          </p:cNvSpPr>
          <p:nvPr/>
        </p:nvSpPr>
        <p:spPr>
          <a:xfrm>
            <a:off x="1702453" y="1271492"/>
            <a:ext cx="5739094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M</a:t>
            </a:r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icro </a:t>
            </a:r>
            <a:r>
              <a:rPr lang="en-US" sz="48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C</a:t>
            </a:r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ontroller </a:t>
            </a:r>
            <a:r>
              <a:rPr lang="en-US" sz="48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U</a:t>
            </a:r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nit</a:t>
            </a:r>
          </a:p>
        </p:txBody>
      </p:sp>
      <p:sp>
        <p:nvSpPr>
          <p:cNvPr id="8" name="Google Shape;14556;p38">
            <a:extLst>
              <a:ext uri="{FF2B5EF4-FFF2-40B4-BE49-F238E27FC236}">
                <a16:creationId xmlns:a16="http://schemas.microsoft.com/office/drawing/2014/main" id="{4AE08C86-22CF-7396-5521-4493471F3157}"/>
              </a:ext>
            </a:extLst>
          </p:cNvPr>
          <p:cNvSpPr txBox="1">
            <a:spLocks/>
          </p:cNvSpPr>
          <p:nvPr/>
        </p:nvSpPr>
        <p:spPr>
          <a:xfrm>
            <a:off x="2527377" y="1876175"/>
            <a:ext cx="99011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latin typeface="Taipei Sans TC Beta" pitchFamily="2" charset="-120"/>
                <a:ea typeface="Taipei Sans TC Beta" pitchFamily="2" charset="-120"/>
              </a:rPr>
              <a:t>微型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" name="Google Shape;14556;p38">
            <a:extLst>
              <a:ext uri="{FF2B5EF4-FFF2-40B4-BE49-F238E27FC236}">
                <a16:creationId xmlns:a16="http://schemas.microsoft.com/office/drawing/2014/main" id="{8F251EFB-C852-E1DA-FEBE-F869210E6BF4}"/>
              </a:ext>
            </a:extLst>
          </p:cNvPr>
          <p:cNvSpPr txBox="1">
            <a:spLocks/>
          </p:cNvSpPr>
          <p:nvPr/>
        </p:nvSpPr>
        <p:spPr>
          <a:xfrm>
            <a:off x="4046217" y="1876175"/>
            <a:ext cx="1361281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latin typeface="Taipei Sans TC Beta" pitchFamily="2" charset="-120"/>
                <a:ea typeface="Taipei Sans TC Beta" pitchFamily="2" charset="-120"/>
              </a:rPr>
              <a:t>控制器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4" name="Google Shape;14556;p38">
            <a:extLst>
              <a:ext uri="{FF2B5EF4-FFF2-40B4-BE49-F238E27FC236}">
                <a16:creationId xmlns:a16="http://schemas.microsoft.com/office/drawing/2014/main" id="{8C06DA8D-CA22-D753-7FC7-DD17021999A8}"/>
              </a:ext>
            </a:extLst>
          </p:cNvPr>
          <p:cNvSpPr txBox="1">
            <a:spLocks/>
          </p:cNvSpPr>
          <p:nvPr/>
        </p:nvSpPr>
        <p:spPr>
          <a:xfrm>
            <a:off x="5570217" y="1876175"/>
            <a:ext cx="1361281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latin typeface="Taipei Sans TC Beta" pitchFamily="2" charset="-120"/>
                <a:ea typeface="Taipei Sans TC Beta" pitchFamily="2" charset="-120"/>
              </a:rPr>
              <a:t>單元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5" name="Google Shape;14556;p38">
            <a:extLst>
              <a:ext uri="{FF2B5EF4-FFF2-40B4-BE49-F238E27FC236}">
                <a16:creationId xmlns:a16="http://schemas.microsoft.com/office/drawing/2014/main" id="{E37039BF-4D18-16A4-12DC-8AD461387B43}"/>
              </a:ext>
            </a:extLst>
          </p:cNvPr>
          <p:cNvSpPr txBox="1">
            <a:spLocks/>
          </p:cNvSpPr>
          <p:nvPr/>
        </p:nvSpPr>
        <p:spPr>
          <a:xfrm>
            <a:off x="3517490" y="3275497"/>
            <a:ext cx="2212757" cy="98805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6000" b="1" dirty="0">
                <a:latin typeface="Taipei Sans TC Beta" pitchFamily="2" charset="-120"/>
                <a:ea typeface="Taipei Sans TC Beta" pitchFamily="2" charset="-120"/>
              </a:rPr>
              <a:t>便當</a:t>
            </a:r>
            <a:endParaRPr lang="en-US" sz="60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7" name="Google Shape;14556;p38">
            <a:extLst>
              <a:ext uri="{FF2B5EF4-FFF2-40B4-BE49-F238E27FC236}">
                <a16:creationId xmlns:a16="http://schemas.microsoft.com/office/drawing/2014/main" id="{20F282B8-217A-0D1E-C685-C7026BD4ECC3}"/>
              </a:ext>
            </a:extLst>
          </p:cNvPr>
          <p:cNvSpPr txBox="1">
            <a:spLocks/>
          </p:cNvSpPr>
          <p:nvPr/>
        </p:nvSpPr>
        <p:spPr>
          <a:xfrm rot="5400000">
            <a:off x="4364166" y="2418780"/>
            <a:ext cx="725379" cy="98805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6000" b="1" dirty="0">
                <a:latin typeface="Taipei Sans TC Beta" pitchFamily="2" charset="-120"/>
                <a:ea typeface="Taipei Sans TC Beta" pitchFamily="2" charset="-120"/>
              </a:rPr>
              <a:t>=</a:t>
            </a:r>
            <a:endParaRPr lang="en-US" sz="6000" b="1" dirty="0"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9201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甚麼是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MCU ??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sp>
        <p:nvSpPr>
          <p:cNvPr id="9" name="Google Shape;14556;p38">
            <a:extLst>
              <a:ext uri="{FF2B5EF4-FFF2-40B4-BE49-F238E27FC236}">
                <a16:creationId xmlns:a16="http://schemas.microsoft.com/office/drawing/2014/main" id="{9D4BA5A7-1AED-D4BE-F8BC-2F31E6023250}"/>
              </a:ext>
            </a:extLst>
          </p:cNvPr>
          <p:cNvSpPr txBox="1">
            <a:spLocks/>
          </p:cNvSpPr>
          <p:nvPr/>
        </p:nvSpPr>
        <p:spPr>
          <a:xfrm>
            <a:off x="1561357" y="1320067"/>
            <a:ext cx="1705410" cy="308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貢丸 </a:t>
            </a:r>
            <a:r>
              <a:rPr lang="zh-TW" altLang="en-US" sz="28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便當</a:t>
            </a:r>
            <a:endParaRPr lang="en-US" altLang="zh-TW" sz="28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雞腿 </a:t>
            </a:r>
            <a:r>
              <a:rPr lang="zh-TW" altLang="en-US" sz="28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便當</a:t>
            </a:r>
            <a:endParaRPr lang="en-US" altLang="zh-TW" sz="28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排骨 </a:t>
            </a:r>
            <a:r>
              <a:rPr lang="zh-TW" altLang="en-US" sz="28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便當</a:t>
            </a:r>
            <a:endParaRPr lang="en-US" altLang="zh-TW" sz="28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魚排 </a:t>
            </a:r>
            <a:r>
              <a:rPr lang="zh-TW" altLang="en-US" sz="28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便當</a:t>
            </a:r>
            <a:endParaRPr lang="en-US" altLang="zh-TW" sz="28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香腸 </a:t>
            </a:r>
            <a:r>
              <a:rPr lang="zh-TW" altLang="en-US" sz="28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便當</a:t>
            </a:r>
            <a:endParaRPr lang="en-US" sz="28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41A400F1-C120-9D6A-C259-1A55C4D0A777}"/>
              </a:ext>
            </a:extLst>
          </p:cNvPr>
          <p:cNvSpPr/>
          <p:nvPr/>
        </p:nvSpPr>
        <p:spPr>
          <a:xfrm>
            <a:off x="4136922" y="2571750"/>
            <a:ext cx="870155" cy="4940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14556;p38">
            <a:extLst>
              <a:ext uri="{FF2B5EF4-FFF2-40B4-BE49-F238E27FC236}">
                <a16:creationId xmlns:a16="http://schemas.microsoft.com/office/drawing/2014/main" id="{1A930152-CED6-4142-D24D-4B47E89C7436}"/>
              </a:ext>
            </a:extLst>
          </p:cNvPr>
          <p:cNvSpPr txBox="1">
            <a:spLocks/>
          </p:cNvSpPr>
          <p:nvPr/>
        </p:nvSpPr>
        <p:spPr>
          <a:xfrm>
            <a:off x="5508522" y="2562532"/>
            <a:ext cx="2263877" cy="49407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AVR Core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MCU</a:t>
            </a:r>
          </a:p>
        </p:txBody>
      </p:sp>
    </p:spTree>
    <p:extLst>
      <p:ext uri="{BB962C8B-B14F-4D97-AF65-F5344CB8AC3E}">
        <p14:creationId xmlns:p14="http://schemas.microsoft.com/office/powerpoint/2010/main" val="864432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Arduino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沒這麼簡單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3" name="圖片 2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DDB0D09C-E287-FD48-3D19-98982E2FF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453" y="1326912"/>
            <a:ext cx="4133094" cy="29980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833D90-34F2-5A2F-2278-6A3A1976F8F4}"/>
              </a:ext>
            </a:extLst>
          </p:cNvPr>
          <p:cNvSpPr/>
          <p:nvPr/>
        </p:nvSpPr>
        <p:spPr>
          <a:xfrm>
            <a:off x="4402394" y="3052915"/>
            <a:ext cx="2020530" cy="61943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4556;p38">
            <a:extLst>
              <a:ext uri="{FF2B5EF4-FFF2-40B4-BE49-F238E27FC236}">
                <a16:creationId xmlns:a16="http://schemas.microsoft.com/office/drawing/2014/main" id="{7AB7A25B-1548-7B90-23E4-DB9C2A45E9C6}"/>
              </a:ext>
            </a:extLst>
          </p:cNvPr>
          <p:cNvSpPr txBox="1">
            <a:spLocks/>
          </p:cNvSpPr>
          <p:nvPr/>
        </p:nvSpPr>
        <p:spPr>
          <a:xfrm>
            <a:off x="6975988" y="3132831"/>
            <a:ext cx="1945860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400" b="1" dirty="0">
                <a:latin typeface="Taipei Sans TC Beta" pitchFamily="2" charset="-120"/>
                <a:ea typeface="Taipei Sans TC Beta" pitchFamily="2" charset="-120"/>
              </a:rPr>
              <a:t>Atmaga328p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233B058-8F68-DA2D-C5F5-7DE89E74856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6422924" y="3362631"/>
            <a:ext cx="55306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06241381-0167-17D8-69D1-02C9A19B3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42" y="1704217"/>
            <a:ext cx="971921" cy="97192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A21ECFC-47E8-C2DB-7D06-A5751AE30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097" y="1836819"/>
            <a:ext cx="784432" cy="784432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4C2B05F-C7EA-2906-9BC2-9CD244024BDC}"/>
              </a:ext>
            </a:extLst>
          </p:cNvPr>
          <p:cNvCxnSpPr>
            <a:cxnSpLocks/>
          </p:cNvCxnSpPr>
          <p:nvPr/>
        </p:nvCxnSpPr>
        <p:spPr>
          <a:xfrm>
            <a:off x="3007750" y="2229035"/>
            <a:ext cx="989063" cy="1749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48D3ED3-E9E1-7C2A-CF32-89086F8B8CFB}"/>
              </a:ext>
            </a:extLst>
          </p:cNvPr>
          <p:cNvCxnSpPr>
            <a:cxnSpLocks/>
          </p:cNvCxnSpPr>
          <p:nvPr/>
        </p:nvCxnSpPr>
        <p:spPr>
          <a:xfrm>
            <a:off x="4077468" y="2446298"/>
            <a:ext cx="1106590" cy="4960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Google Shape;14556;p38">
            <a:extLst>
              <a:ext uri="{FF2B5EF4-FFF2-40B4-BE49-F238E27FC236}">
                <a16:creationId xmlns:a16="http://schemas.microsoft.com/office/drawing/2014/main" id="{F810F16E-F181-4C9B-7114-2213A3504D09}"/>
              </a:ext>
            </a:extLst>
          </p:cNvPr>
          <p:cNvSpPr txBox="1">
            <a:spLocks/>
          </p:cNvSpPr>
          <p:nvPr/>
        </p:nvSpPr>
        <p:spPr>
          <a:xfrm>
            <a:off x="4630764" y="2229034"/>
            <a:ext cx="663908" cy="33645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</a:rPr>
              <a:t>ICP</a:t>
            </a:r>
            <a:endParaRPr lang="en-US" sz="2800" b="1" dirty="0">
              <a:highlight>
                <a:srgbClr val="FFFF00"/>
              </a:highlight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6751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Arduino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沒這麼簡單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3" name="圖片 2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DDB0D09C-E287-FD48-3D19-98982E2FF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453" y="1326912"/>
            <a:ext cx="4133094" cy="29980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833D90-34F2-5A2F-2278-6A3A1976F8F4}"/>
              </a:ext>
            </a:extLst>
          </p:cNvPr>
          <p:cNvSpPr/>
          <p:nvPr/>
        </p:nvSpPr>
        <p:spPr>
          <a:xfrm>
            <a:off x="4402394" y="3052915"/>
            <a:ext cx="2020530" cy="61943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4556;p38">
            <a:extLst>
              <a:ext uri="{FF2B5EF4-FFF2-40B4-BE49-F238E27FC236}">
                <a16:creationId xmlns:a16="http://schemas.microsoft.com/office/drawing/2014/main" id="{7AB7A25B-1548-7B90-23E4-DB9C2A45E9C6}"/>
              </a:ext>
            </a:extLst>
          </p:cNvPr>
          <p:cNvSpPr txBox="1">
            <a:spLocks/>
          </p:cNvSpPr>
          <p:nvPr/>
        </p:nvSpPr>
        <p:spPr>
          <a:xfrm>
            <a:off x="7104048" y="3132831"/>
            <a:ext cx="982739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Taipei Sans TC Beta" pitchFamily="2" charset="-120"/>
                <a:ea typeface="Taipei Sans TC Beta" pitchFamily="2" charset="-120"/>
              </a:rPr>
              <a:t>MCU</a:t>
            </a:r>
            <a:endParaRPr lang="en-US" sz="28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233B058-8F68-DA2D-C5F5-7DE89E748561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6422924" y="3362631"/>
            <a:ext cx="68112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06241381-0167-17D8-69D1-02C9A19B3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43" y="2189141"/>
            <a:ext cx="435377" cy="43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5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73" name="Google Shape;14373;p35"/>
          <p:cNvGrpSpPr/>
          <p:nvPr/>
        </p:nvGrpSpPr>
        <p:grpSpPr>
          <a:xfrm>
            <a:off x="3800923" y="862632"/>
            <a:ext cx="1542298" cy="1547985"/>
            <a:chOff x="720000" y="1540425"/>
            <a:chExt cx="833900" cy="836975"/>
          </a:xfrm>
        </p:grpSpPr>
        <p:sp>
          <p:nvSpPr>
            <p:cNvPr id="14374" name="Google Shape;14374;p35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2968"/>
                <a:gd name="adj2" fmla="val 2135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75" name="Google Shape;14375;p35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4376" name="Google Shape;14376;p35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7" name="Google Shape;14377;p35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8" name="Google Shape;14378;p35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9" name="Google Shape;14379;p35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80" name="Google Shape;14380;p35"/>
          <p:cNvSpPr txBox="1">
            <a:spLocks noGrp="1"/>
          </p:cNvSpPr>
          <p:nvPr>
            <p:ph type="title" idx="4294967295"/>
          </p:nvPr>
        </p:nvSpPr>
        <p:spPr>
          <a:xfrm>
            <a:off x="3871375" y="1355863"/>
            <a:ext cx="1624800" cy="74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4381" name="Google Shape;14381;p35"/>
          <p:cNvSpPr txBox="1">
            <a:spLocks noGrp="1"/>
          </p:cNvSpPr>
          <p:nvPr>
            <p:ph type="title" idx="4294967295"/>
          </p:nvPr>
        </p:nvSpPr>
        <p:spPr>
          <a:xfrm>
            <a:off x="2126100" y="2751613"/>
            <a:ext cx="4891800" cy="74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Cubic 11" pitchFamily="2" charset="-128"/>
                <a:ea typeface="Cubic 11" pitchFamily="2" charset="-128"/>
              </a:rPr>
              <a:t>焊接教學</a:t>
            </a:r>
            <a:endParaRPr sz="3200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18" name="Google Shape;446;p2">
            <a:extLst>
              <a:ext uri="{FF2B5EF4-FFF2-40B4-BE49-F238E27FC236}">
                <a16:creationId xmlns:a16="http://schemas.microsoft.com/office/drawing/2014/main" id="{F1A7D3DC-254C-76BC-48AB-E0F2776B9BDB}"/>
              </a:ext>
            </a:extLst>
          </p:cNvPr>
          <p:cNvGrpSpPr/>
          <p:nvPr/>
        </p:nvGrpSpPr>
        <p:grpSpPr>
          <a:xfrm>
            <a:off x="541454" y="600662"/>
            <a:ext cx="1049633" cy="523940"/>
            <a:chOff x="138482" y="584556"/>
            <a:chExt cx="1049633" cy="523940"/>
          </a:xfrm>
        </p:grpSpPr>
        <p:sp>
          <p:nvSpPr>
            <p:cNvPr id="19" name="Google Shape;447;p2">
              <a:extLst>
                <a:ext uri="{FF2B5EF4-FFF2-40B4-BE49-F238E27FC236}">
                  <a16:creationId xmlns:a16="http://schemas.microsoft.com/office/drawing/2014/main" id="{1356C478-0319-FBF9-9B26-CBC5E64AEC52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8;p2">
              <a:extLst>
                <a:ext uri="{FF2B5EF4-FFF2-40B4-BE49-F238E27FC236}">
                  <a16:creationId xmlns:a16="http://schemas.microsoft.com/office/drawing/2014/main" id="{DC82531F-8541-5474-BDBF-FEBD1E162C0D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9;p2">
              <a:extLst>
                <a:ext uri="{FF2B5EF4-FFF2-40B4-BE49-F238E27FC236}">
                  <a16:creationId xmlns:a16="http://schemas.microsoft.com/office/drawing/2014/main" id="{B424E4F6-C37C-E9D7-01B4-B2271AAE6FC1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0;p2">
              <a:extLst>
                <a:ext uri="{FF2B5EF4-FFF2-40B4-BE49-F238E27FC236}">
                  <a16:creationId xmlns:a16="http://schemas.microsoft.com/office/drawing/2014/main" id="{0646400C-AC4E-BD55-350F-CE60EB321029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1;p2">
              <a:extLst>
                <a:ext uri="{FF2B5EF4-FFF2-40B4-BE49-F238E27FC236}">
                  <a16:creationId xmlns:a16="http://schemas.microsoft.com/office/drawing/2014/main" id="{8212E67D-24AA-C921-4AF2-5DFCBE4E313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2;p2">
              <a:extLst>
                <a:ext uri="{FF2B5EF4-FFF2-40B4-BE49-F238E27FC236}">
                  <a16:creationId xmlns:a16="http://schemas.microsoft.com/office/drawing/2014/main" id="{31347F19-2C70-ED62-1DDC-7B07FCA88F0F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3;p2">
              <a:extLst>
                <a:ext uri="{FF2B5EF4-FFF2-40B4-BE49-F238E27FC236}">
                  <a16:creationId xmlns:a16="http://schemas.microsoft.com/office/drawing/2014/main" id="{3C3B41DB-E5BF-6039-567B-86019B12A52F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4;p2">
              <a:extLst>
                <a:ext uri="{FF2B5EF4-FFF2-40B4-BE49-F238E27FC236}">
                  <a16:creationId xmlns:a16="http://schemas.microsoft.com/office/drawing/2014/main" id="{5D40F0F5-8EAD-8429-2F87-8459EC49FC78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5;p2">
              <a:extLst>
                <a:ext uri="{FF2B5EF4-FFF2-40B4-BE49-F238E27FC236}">
                  <a16:creationId xmlns:a16="http://schemas.microsoft.com/office/drawing/2014/main" id="{28377A8F-EF5C-DD41-5931-04D13CB808C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6;p2">
              <a:extLst>
                <a:ext uri="{FF2B5EF4-FFF2-40B4-BE49-F238E27FC236}">
                  <a16:creationId xmlns:a16="http://schemas.microsoft.com/office/drawing/2014/main" id="{DEBFFDB3-0F69-58AE-C8AF-957A995DAF3F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7;p2">
              <a:extLst>
                <a:ext uri="{FF2B5EF4-FFF2-40B4-BE49-F238E27FC236}">
                  <a16:creationId xmlns:a16="http://schemas.microsoft.com/office/drawing/2014/main" id="{29D9B512-52C5-C00D-C67C-58A6E341CBBA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8;p2">
              <a:extLst>
                <a:ext uri="{FF2B5EF4-FFF2-40B4-BE49-F238E27FC236}">
                  <a16:creationId xmlns:a16="http://schemas.microsoft.com/office/drawing/2014/main" id="{FFF8DCC8-AAD5-963A-F332-67EA07D2DB02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9;p2">
              <a:extLst>
                <a:ext uri="{FF2B5EF4-FFF2-40B4-BE49-F238E27FC236}">
                  <a16:creationId xmlns:a16="http://schemas.microsoft.com/office/drawing/2014/main" id="{9A86924D-B140-8F16-58A6-9CC74C686008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60;p2">
              <a:extLst>
                <a:ext uri="{FF2B5EF4-FFF2-40B4-BE49-F238E27FC236}">
                  <a16:creationId xmlns:a16="http://schemas.microsoft.com/office/drawing/2014/main" id="{F86A1568-C385-8528-80AE-0CB1C031B528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61;p2">
              <a:extLst>
                <a:ext uri="{FF2B5EF4-FFF2-40B4-BE49-F238E27FC236}">
                  <a16:creationId xmlns:a16="http://schemas.microsoft.com/office/drawing/2014/main" id="{90490273-E924-99D5-74DB-9855B9FE15C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42" name="Google Shape;7761;p17">
            <a:extLst>
              <a:ext uri="{FF2B5EF4-FFF2-40B4-BE49-F238E27FC236}">
                <a16:creationId xmlns:a16="http://schemas.microsoft.com/office/drawing/2014/main" id="{32048979-5ACB-3B93-EE36-556A0C89763A}"/>
              </a:ext>
            </a:extLst>
          </p:cNvPr>
          <p:cNvGrpSpPr/>
          <p:nvPr/>
        </p:nvGrpSpPr>
        <p:grpSpPr>
          <a:xfrm rot="11671606">
            <a:off x="752006" y="-960309"/>
            <a:ext cx="316152" cy="1149676"/>
            <a:chOff x="4455175" y="2826325"/>
            <a:chExt cx="114450" cy="416200"/>
          </a:xfrm>
        </p:grpSpPr>
        <p:sp>
          <p:nvSpPr>
            <p:cNvPr id="14343" name="Google Shape;7762;p17">
              <a:extLst>
                <a:ext uri="{FF2B5EF4-FFF2-40B4-BE49-F238E27FC236}">
                  <a16:creationId xmlns:a16="http://schemas.microsoft.com/office/drawing/2014/main" id="{1C713AC3-C88C-6263-BE84-0AFEBA73C741}"/>
                </a:ext>
              </a:extLst>
            </p:cNvPr>
            <p:cNvSpPr/>
            <p:nvPr/>
          </p:nvSpPr>
          <p:spPr>
            <a:xfrm>
              <a:off x="4475950" y="3204475"/>
              <a:ext cx="72900" cy="26675"/>
            </a:xfrm>
            <a:custGeom>
              <a:avLst/>
              <a:gdLst/>
              <a:ahLst/>
              <a:cxnLst/>
              <a:rect l="l" t="t" r="r" b="b"/>
              <a:pathLst>
                <a:path w="2916" h="1067" extrusionOk="0">
                  <a:moveTo>
                    <a:pt x="1" y="1"/>
                  </a:moveTo>
                  <a:lnTo>
                    <a:pt x="1" y="1066"/>
                  </a:lnTo>
                  <a:lnTo>
                    <a:pt x="2916" y="1066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4" name="Google Shape;7763;p17">
              <a:extLst>
                <a:ext uri="{FF2B5EF4-FFF2-40B4-BE49-F238E27FC236}">
                  <a16:creationId xmlns:a16="http://schemas.microsoft.com/office/drawing/2014/main" id="{627B3B34-75ED-E536-DF21-6BE99B78C781}"/>
                </a:ext>
              </a:extLst>
            </p:cNvPr>
            <p:cNvSpPr/>
            <p:nvPr/>
          </p:nvSpPr>
          <p:spPr>
            <a:xfrm>
              <a:off x="4475950" y="3188400"/>
              <a:ext cx="72900" cy="27075"/>
            </a:xfrm>
            <a:custGeom>
              <a:avLst/>
              <a:gdLst/>
              <a:ahLst/>
              <a:cxnLst/>
              <a:rect l="l" t="t" r="r" b="b"/>
              <a:pathLst>
                <a:path w="2916" h="1083" extrusionOk="0">
                  <a:moveTo>
                    <a:pt x="1" y="1"/>
                  </a:moveTo>
                  <a:lnTo>
                    <a:pt x="1" y="1082"/>
                  </a:lnTo>
                  <a:lnTo>
                    <a:pt x="2916" y="1082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5" name="Google Shape;7764;p17">
              <a:extLst>
                <a:ext uri="{FF2B5EF4-FFF2-40B4-BE49-F238E27FC236}">
                  <a16:creationId xmlns:a16="http://schemas.microsoft.com/office/drawing/2014/main" id="{528264B9-02E1-EEDB-B333-78AE1950D132}"/>
                </a:ext>
              </a:extLst>
            </p:cNvPr>
            <p:cNvSpPr/>
            <p:nvPr/>
          </p:nvSpPr>
          <p:spPr>
            <a:xfrm>
              <a:off x="4475950" y="3165675"/>
              <a:ext cx="72900" cy="26675"/>
            </a:xfrm>
            <a:custGeom>
              <a:avLst/>
              <a:gdLst/>
              <a:ahLst/>
              <a:cxnLst/>
              <a:rect l="l" t="t" r="r" b="b"/>
              <a:pathLst>
                <a:path w="2916" h="1067" extrusionOk="0">
                  <a:moveTo>
                    <a:pt x="1" y="1"/>
                  </a:moveTo>
                  <a:lnTo>
                    <a:pt x="1" y="1067"/>
                  </a:lnTo>
                  <a:lnTo>
                    <a:pt x="2916" y="1067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6" name="Google Shape;7765;p17">
              <a:extLst>
                <a:ext uri="{FF2B5EF4-FFF2-40B4-BE49-F238E27FC236}">
                  <a16:creationId xmlns:a16="http://schemas.microsoft.com/office/drawing/2014/main" id="{8A627E33-6BEC-829E-4A28-16E06C88274A}"/>
                </a:ext>
              </a:extLst>
            </p:cNvPr>
            <p:cNvSpPr/>
            <p:nvPr/>
          </p:nvSpPr>
          <p:spPr>
            <a:xfrm>
              <a:off x="4499075" y="3150400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7" name="Google Shape;7766;p17">
              <a:extLst>
                <a:ext uri="{FF2B5EF4-FFF2-40B4-BE49-F238E27FC236}">
                  <a16:creationId xmlns:a16="http://schemas.microsoft.com/office/drawing/2014/main" id="{C9963070-F076-26A9-0B1F-CD6275783231}"/>
                </a:ext>
              </a:extLst>
            </p:cNvPr>
            <p:cNvSpPr/>
            <p:nvPr/>
          </p:nvSpPr>
          <p:spPr>
            <a:xfrm>
              <a:off x="4499075" y="312375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0" y="1"/>
                  </a:moveTo>
                  <a:lnTo>
                    <a:pt x="0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8" name="Google Shape;7767;p17">
              <a:extLst>
                <a:ext uri="{FF2B5EF4-FFF2-40B4-BE49-F238E27FC236}">
                  <a16:creationId xmlns:a16="http://schemas.microsoft.com/office/drawing/2014/main" id="{20B864DF-24B9-7527-47F1-7B36B5A1ECA6}"/>
                </a:ext>
              </a:extLst>
            </p:cNvPr>
            <p:cNvSpPr/>
            <p:nvPr/>
          </p:nvSpPr>
          <p:spPr>
            <a:xfrm>
              <a:off x="4499075" y="3177450"/>
              <a:ext cx="26675" cy="27050"/>
            </a:xfrm>
            <a:custGeom>
              <a:avLst/>
              <a:gdLst/>
              <a:ahLst/>
              <a:cxnLst/>
              <a:rect l="l" t="t" r="r" b="b"/>
              <a:pathLst>
                <a:path w="1067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9" name="Google Shape;7768;p17">
              <a:extLst>
                <a:ext uri="{FF2B5EF4-FFF2-40B4-BE49-F238E27FC236}">
                  <a16:creationId xmlns:a16="http://schemas.microsoft.com/office/drawing/2014/main" id="{0B5E81E7-E801-0374-250E-9CF078590E6A}"/>
                </a:ext>
              </a:extLst>
            </p:cNvPr>
            <p:cNvSpPr/>
            <p:nvPr/>
          </p:nvSpPr>
          <p:spPr>
            <a:xfrm>
              <a:off x="4499075" y="3204475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0" y="1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0" name="Google Shape;7769;p17">
              <a:extLst>
                <a:ext uri="{FF2B5EF4-FFF2-40B4-BE49-F238E27FC236}">
                  <a16:creationId xmlns:a16="http://schemas.microsoft.com/office/drawing/2014/main" id="{10535073-AE19-E08F-E700-382D5C4E1032}"/>
                </a:ext>
              </a:extLst>
            </p:cNvPr>
            <p:cNvSpPr/>
            <p:nvPr/>
          </p:nvSpPr>
          <p:spPr>
            <a:xfrm>
              <a:off x="4499075" y="3215450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1" name="Google Shape;7770;p17">
              <a:extLst>
                <a:ext uri="{FF2B5EF4-FFF2-40B4-BE49-F238E27FC236}">
                  <a16:creationId xmlns:a16="http://schemas.microsoft.com/office/drawing/2014/main" id="{99AC5CA6-4D87-67FF-A2BA-3D8163ACA40E}"/>
                </a:ext>
              </a:extLst>
            </p:cNvPr>
            <p:cNvSpPr/>
            <p:nvPr/>
          </p:nvSpPr>
          <p:spPr>
            <a:xfrm>
              <a:off x="4499075" y="3042650"/>
              <a:ext cx="26675" cy="27050"/>
            </a:xfrm>
            <a:custGeom>
              <a:avLst/>
              <a:gdLst/>
              <a:ahLst/>
              <a:cxnLst/>
              <a:rect l="l" t="t" r="r" b="b"/>
              <a:pathLst>
                <a:path w="1067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2" name="Google Shape;7771;p17">
              <a:extLst>
                <a:ext uri="{FF2B5EF4-FFF2-40B4-BE49-F238E27FC236}">
                  <a16:creationId xmlns:a16="http://schemas.microsoft.com/office/drawing/2014/main" id="{6524F0D5-4BB6-E621-2A09-25017CD674CC}"/>
                </a:ext>
              </a:extLst>
            </p:cNvPr>
            <p:cNvSpPr/>
            <p:nvPr/>
          </p:nvSpPr>
          <p:spPr>
            <a:xfrm>
              <a:off x="4499075" y="301600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3" name="Google Shape;7772;p17">
              <a:extLst>
                <a:ext uri="{FF2B5EF4-FFF2-40B4-BE49-F238E27FC236}">
                  <a16:creationId xmlns:a16="http://schemas.microsoft.com/office/drawing/2014/main" id="{C3086338-CD74-CDF1-BEF9-82CC1958AA5A}"/>
                </a:ext>
              </a:extLst>
            </p:cNvPr>
            <p:cNvSpPr/>
            <p:nvPr/>
          </p:nvSpPr>
          <p:spPr>
            <a:xfrm>
              <a:off x="4499075" y="3069675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4" name="Google Shape;7773;p17">
              <a:extLst>
                <a:ext uri="{FF2B5EF4-FFF2-40B4-BE49-F238E27FC236}">
                  <a16:creationId xmlns:a16="http://schemas.microsoft.com/office/drawing/2014/main" id="{6EB3486F-E490-71CF-9E39-0BEB06477F6C}"/>
                </a:ext>
              </a:extLst>
            </p:cNvPr>
            <p:cNvSpPr/>
            <p:nvPr/>
          </p:nvSpPr>
          <p:spPr>
            <a:xfrm>
              <a:off x="4499075" y="3096725"/>
              <a:ext cx="26675" cy="27050"/>
            </a:xfrm>
            <a:custGeom>
              <a:avLst/>
              <a:gdLst/>
              <a:ahLst/>
              <a:cxnLst/>
              <a:rect l="l" t="t" r="r" b="b"/>
              <a:pathLst>
                <a:path w="1067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5" name="Google Shape;7774;p17">
              <a:extLst>
                <a:ext uri="{FF2B5EF4-FFF2-40B4-BE49-F238E27FC236}">
                  <a16:creationId xmlns:a16="http://schemas.microsoft.com/office/drawing/2014/main" id="{1F4DFD4B-9F0A-DD41-97D7-49A8C06D8366}"/>
                </a:ext>
              </a:extLst>
            </p:cNvPr>
            <p:cNvSpPr/>
            <p:nvPr/>
          </p:nvSpPr>
          <p:spPr>
            <a:xfrm>
              <a:off x="4499075" y="2935275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6" name="Google Shape;7775;p17">
              <a:extLst>
                <a:ext uri="{FF2B5EF4-FFF2-40B4-BE49-F238E27FC236}">
                  <a16:creationId xmlns:a16="http://schemas.microsoft.com/office/drawing/2014/main" id="{BD55257B-19B4-7065-E461-311051BC9C77}"/>
                </a:ext>
              </a:extLst>
            </p:cNvPr>
            <p:cNvSpPr/>
            <p:nvPr/>
          </p:nvSpPr>
          <p:spPr>
            <a:xfrm>
              <a:off x="4499075" y="2908225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7" name="Google Shape;7776;p17">
              <a:extLst>
                <a:ext uri="{FF2B5EF4-FFF2-40B4-BE49-F238E27FC236}">
                  <a16:creationId xmlns:a16="http://schemas.microsoft.com/office/drawing/2014/main" id="{F6C7E518-D4F9-26F3-41D9-5BC36B66BF49}"/>
                </a:ext>
              </a:extLst>
            </p:cNvPr>
            <p:cNvSpPr/>
            <p:nvPr/>
          </p:nvSpPr>
          <p:spPr>
            <a:xfrm>
              <a:off x="4499075" y="2961925"/>
              <a:ext cx="26675" cy="27050"/>
            </a:xfrm>
            <a:custGeom>
              <a:avLst/>
              <a:gdLst/>
              <a:ahLst/>
              <a:cxnLst/>
              <a:rect l="l" t="t" r="r" b="b"/>
              <a:pathLst>
                <a:path w="1067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8" name="Google Shape;7777;p17">
              <a:extLst>
                <a:ext uri="{FF2B5EF4-FFF2-40B4-BE49-F238E27FC236}">
                  <a16:creationId xmlns:a16="http://schemas.microsoft.com/office/drawing/2014/main" id="{76916777-D32C-DBD0-0314-7E9A446EE418}"/>
                </a:ext>
              </a:extLst>
            </p:cNvPr>
            <p:cNvSpPr/>
            <p:nvPr/>
          </p:nvSpPr>
          <p:spPr>
            <a:xfrm>
              <a:off x="4499075" y="2988950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9" name="Google Shape;7778;p17">
              <a:extLst>
                <a:ext uri="{FF2B5EF4-FFF2-40B4-BE49-F238E27FC236}">
                  <a16:creationId xmlns:a16="http://schemas.microsoft.com/office/drawing/2014/main" id="{A216F99B-DD3B-41BC-89A6-9D857A6707EF}"/>
                </a:ext>
              </a:extLst>
            </p:cNvPr>
            <p:cNvSpPr/>
            <p:nvPr/>
          </p:nvSpPr>
          <p:spPr>
            <a:xfrm>
              <a:off x="4504175" y="2826325"/>
              <a:ext cx="16475" cy="16500"/>
            </a:xfrm>
            <a:custGeom>
              <a:avLst/>
              <a:gdLst/>
              <a:ahLst/>
              <a:cxnLst/>
              <a:rect l="l" t="t" r="r" b="b"/>
              <a:pathLst>
                <a:path w="659" h="660" extrusionOk="0">
                  <a:moveTo>
                    <a:pt x="0" y="1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0" name="Google Shape;7779;p17">
              <a:extLst>
                <a:ext uri="{FF2B5EF4-FFF2-40B4-BE49-F238E27FC236}">
                  <a16:creationId xmlns:a16="http://schemas.microsoft.com/office/drawing/2014/main" id="{E2E6DF2D-BCFF-87FB-C1B8-F01133418102}"/>
                </a:ext>
              </a:extLst>
            </p:cNvPr>
            <p:cNvSpPr/>
            <p:nvPr/>
          </p:nvSpPr>
          <p:spPr>
            <a:xfrm>
              <a:off x="4504175" y="2842800"/>
              <a:ext cx="16475" cy="16075"/>
            </a:xfrm>
            <a:custGeom>
              <a:avLst/>
              <a:gdLst/>
              <a:ahLst/>
              <a:cxnLst/>
              <a:rect l="l" t="t" r="r" b="b"/>
              <a:pathLst>
                <a:path w="659" h="643" extrusionOk="0">
                  <a:moveTo>
                    <a:pt x="0" y="0"/>
                  </a:moveTo>
                  <a:lnTo>
                    <a:pt x="0" y="643"/>
                  </a:lnTo>
                  <a:lnTo>
                    <a:pt x="658" y="643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1" name="Google Shape;7780;p17">
              <a:extLst>
                <a:ext uri="{FF2B5EF4-FFF2-40B4-BE49-F238E27FC236}">
                  <a16:creationId xmlns:a16="http://schemas.microsoft.com/office/drawing/2014/main" id="{732173A8-B522-9FB1-FFEE-D347B7D79AD4}"/>
                </a:ext>
              </a:extLst>
            </p:cNvPr>
            <p:cNvSpPr/>
            <p:nvPr/>
          </p:nvSpPr>
          <p:spPr>
            <a:xfrm>
              <a:off x="4504175" y="2858850"/>
              <a:ext cx="16475" cy="16500"/>
            </a:xfrm>
            <a:custGeom>
              <a:avLst/>
              <a:gdLst/>
              <a:ahLst/>
              <a:cxnLst/>
              <a:rect l="l" t="t" r="r" b="b"/>
              <a:pathLst>
                <a:path w="659" h="660" extrusionOk="0">
                  <a:moveTo>
                    <a:pt x="0" y="1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2" name="Google Shape;7781;p17">
              <a:extLst>
                <a:ext uri="{FF2B5EF4-FFF2-40B4-BE49-F238E27FC236}">
                  <a16:creationId xmlns:a16="http://schemas.microsoft.com/office/drawing/2014/main" id="{4D5B6896-8F9F-B1E4-8E94-AB008682F52F}"/>
                </a:ext>
              </a:extLst>
            </p:cNvPr>
            <p:cNvSpPr/>
            <p:nvPr/>
          </p:nvSpPr>
          <p:spPr>
            <a:xfrm>
              <a:off x="4520625" y="2842800"/>
              <a:ext cx="16475" cy="16075"/>
            </a:xfrm>
            <a:custGeom>
              <a:avLst/>
              <a:gdLst/>
              <a:ahLst/>
              <a:cxnLst/>
              <a:rect l="l" t="t" r="r" b="b"/>
              <a:pathLst>
                <a:path w="659" h="643" extrusionOk="0">
                  <a:moveTo>
                    <a:pt x="0" y="0"/>
                  </a:moveTo>
                  <a:lnTo>
                    <a:pt x="0" y="643"/>
                  </a:lnTo>
                  <a:lnTo>
                    <a:pt x="659" y="64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3" name="Google Shape;7782;p17">
              <a:extLst>
                <a:ext uri="{FF2B5EF4-FFF2-40B4-BE49-F238E27FC236}">
                  <a16:creationId xmlns:a16="http://schemas.microsoft.com/office/drawing/2014/main" id="{B3301247-2834-27AF-27BB-4A443EFCA4EE}"/>
                </a:ext>
              </a:extLst>
            </p:cNvPr>
            <p:cNvSpPr/>
            <p:nvPr/>
          </p:nvSpPr>
          <p:spPr>
            <a:xfrm>
              <a:off x="4520625" y="2858850"/>
              <a:ext cx="16475" cy="16500"/>
            </a:xfrm>
            <a:custGeom>
              <a:avLst/>
              <a:gdLst/>
              <a:ahLst/>
              <a:cxnLst/>
              <a:rect l="l" t="t" r="r" b="b"/>
              <a:pathLst>
                <a:path w="659" h="660" extrusionOk="0">
                  <a:moveTo>
                    <a:pt x="0" y="1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4" name="Google Shape;7783;p17">
              <a:extLst>
                <a:ext uri="{FF2B5EF4-FFF2-40B4-BE49-F238E27FC236}">
                  <a16:creationId xmlns:a16="http://schemas.microsoft.com/office/drawing/2014/main" id="{AD333A37-55AC-562F-AE7C-55F42320A9A1}"/>
                </a:ext>
              </a:extLst>
            </p:cNvPr>
            <p:cNvSpPr/>
            <p:nvPr/>
          </p:nvSpPr>
          <p:spPr>
            <a:xfrm>
              <a:off x="4537075" y="28588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1" y="1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5" name="Google Shape;7784;p17">
              <a:extLst>
                <a:ext uri="{FF2B5EF4-FFF2-40B4-BE49-F238E27FC236}">
                  <a16:creationId xmlns:a16="http://schemas.microsoft.com/office/drawing/2014/main" id="{34B4B82E-8AE4-BAE6-F3DD-3934F50ADAF0}"/>
                </a:ext>
              </a:extLst>
            </p:cNvPr>
            <p:cNvSpPr/>
            <p:nvPr/>
          </p:nvSpPr>
          <p:spPr>
            <a:xfrm>
              <a:off x="4553550" y="2875325"/>
              <a:ext cx="16075" cy="16475"/>
            </a:xfrm>
            <a:custGeom>
              <a:avLst/>
              <a:gdLst/>
              <a:ahLst/>
              <a:cxnLst/>
              <a:rect l="l" t="t" r="r" b="b"/>
              <a:pathLst>
                <a:path w="643" h="659" extrusionOk="0">
                  <a:moveTo>
                    <a:pt x="0" y="0"/>
                  </a:moveTo>
                  <a:lnTo>
                    <a:pt x="0" y="659"/>
                  </a:lnTo>
                  <a:lnTo>
                    <a:pt x="643" y="659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6" name="Google Shape;7785;p17">
              <a:extLst>
                <a:ext uri="{FF2B5EF4-FFF2-40B4-BE49-F238E27FC236}">
                  <a16:creationId xmlns:a16="http://schemas.microsoft.com/office/drawing/2014/main" id="{6F20C8BC-DF4B-8962-F3E8-0611830CF300}"/>
                </a:ext>
              </a:extLst>
            </p:cNvPr>
            <p:cNvSpPr/>
            <p:nvPr/>
          </p:nvSpPr>
          <p:spPr>
            <a:xfrm>
              <a:off x="4487700" y="2842800"/>
              <a:ext cx="16500" cy="16075"/>
            </a:xfrm>
            <a:custGeom>
              <a:avLst/>
              <a:gdLst/>
              <a:ahLst/>
              <a:cxnLst/>
              <a:rect l="l" t="t" r="r" b="b"/>
              <a:pathLst>
                <a:path w="660" h="643" extrusionOk="0">
                  <a:moveTo>
                    <a:pt x="1" y="0"/>
                  </a:moveTo>
                  <a:lnTo>
                    <a:pt x="1" y="643"/>
                  </a:lnTo>
                  <a:lnTo>
                    <a:pt x="659" y="64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7" name="Google Shape;7786;p17">
              <a:extLst>
                <a:ext uri="{FF2B5EF4-FFF2-40B4-BE49-F238E27FC236}">
                  <a16:creationId xmlns:a16="http://schemas.microsoft.com/office/drawing/2014/main" id="{529DFA56-B631-C070-5D36-91C0CEE18AB4}"/>
                </a:ext>
              </a:extLst>
            </p:cNvPr>
            <p:cNvSpPr/>
            <p:nvPr/>
          </p:nvSpPr>
          <p:spPr>
            <a:xfrm>
              <a:off x="4487700" y="28588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1" y="1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8" name="Google Shape;7787;p17">
              <a:extLst>
                <a:ext uri="{FF2B5EF4-FFF2-40B4-BE49-F238E27FC236}">
                  <a16:creationId xmlns:a16="http://schemas.microsoft.com/office/drawing/2014/main" id="{9F9FD1E3-FE15-2E70-A299-C26E01EA52E1}"/>
                </a:ext>
              </a:extLst>
            </p:cNvPr>
            <p:cNvSpPr/>
            <p:nvPr/>
          </p:nvSpPr>
          <p:spPr>
            <a:xfrm>
              <a:off x="4471250" y="2858850"/>
              <a:ext cx="16475" cy="16500"/>
            </a:xfrm>
            <a:custGeom>
              <a:avLst/>
              <a:gdLst/>
              <a:ahLst/>
              <a:cxnLst/>
              <a:rect l="l" t="t" r="r" b="b"/>
              <a:pathLst>
                <a:path w="659" h="660" extrusionOk="0">
                  <a:moveTo>
                    <a:pt x="0" y="1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9" name="Google Shape;7788;p17">
              <a:extLst>
                <a:ext uri="{FF2B5EF4-FFF2-40B4-BE49-F238E27FC236}">
                  <a16:creationId xmlns:a16="http://schemas.microsoft.com/office/drawing/2014/main" id="{BD5E3E8B-D772-861D-323C-D743415E9595}"/>
                </a:ext>
              </a:extLst>
            </p:cNvPr>
            <p:cNvSpPr/>
            <p:nvPr/>
          </p:nvSpPr>
          <p:spPr>
            <a:xfrm>
              <a:off x="4504175" y="2875325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0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0" name="Google Shape;7789;p17">
              <a:extLst>
                <a:ext uri="{FF2B5EF4-FFF2-40B4-BE49-F238E27FC236}">
                  <a16:creationId xmlns:a16="http://schemas.microsoft.com/office/drawing/2014/main" id="{7833048B-2C28-EBDC-45E3-972293FA4435}"/>
                </a:ext>
              </a:extLst>
            </p:cNvPr>
            <p:cNvSpPr/>
            <p:nvPr/>
          </p:nvSpPr>
          <p:spPr>
            <a:xfrm>
              <a:off x="4520625" y="2875325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0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1" name="Google Shape;7790;p17">
              <a:extLst>
                <a:ext uri="{FF2B5EF4-FFF2-40B4-BE49-F238E27FC236}">
                  <a16:creationId xmlns:a16="http://schemas.microsoft.com/office/drawing/2014/main" id="{BD8E1BA2-AB09-B5E7-C468-77ED015AA622}"/>
                </a:ext>
              </a:extLst>
            </p:cNvPr>
            <p:cNvSpPr/>
            <p:nvPr/>
          </p:nvSpPr>
          <p:spPr>
            <a:xfrm>
              <a:off x="4537075" y="2875325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1" y="0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2" name="Google Shape;7791;p17">
              <a:extLst>
                <a:ext uri="{FF2B5EF4-FFF2-40B4-BE49-F238E27FC236}">
                  <a16:creationId xmlns:a16="http://schemas.microsoft.com/office/drawing/2014/main" id="{A110EAEF-0F2A-8523-BD10-D3D19BA292CC}"/>
                </a:ext>
              </a:extLst>
            </p:cNvPr>
            <p:cNvSpPr/>
            <p:nvPr/>
          </p:nvSpPr>
          <p:spPr>
            <a:xfrm>
              <a:off x="4487700" y="2875325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1" y="0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3" name="Google Shape;7792;p17">
              <a:extLst>
                <a:ext uri="{FF2B5EF4-FFF2-40B4-BE49-F238E27FC236}">
                  <a16:creationId xmlns:a16="http://schemas.microsoft.com/office/drawing/2014/main" id="{42833C24-3115-ED1A-EC5F-ABB30E2AA577}"/>
                </a:ext>
              </a:extLst>
            </p:cNvPr>
            <p:cNvSpPr/>
            <p:nvPr/>
          </p:nvSpPr>
          <p:spPr>
            <a:xfrm>
              <a:off x="4504175" y="2891775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1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4" name="Google Shape;7793;p17">
              <a:extLst>
                <a:ext uri="{FF2B5EF4-FFF2-40B4-BE49-F238E27FC236}">
                  <a16:creationId xmlns:a16="http://schemas.microsoft.com/office/drawing/2014/main" id="{9A0B0FE8-6BA9-5152-B7AA-06076E7CD36A}"/>
                </a:ext>
              </a:extLst>
            </p:cNvPr>
            <p:cNvSpPr/>
            <p:nvPr/>
          </p:nvSpPr>
          <p:spPr>
            <a:xfrm>
              <a:off x="4520625" y="2891775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1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5" name="Google Shape;7794;p17">
              <a:extLst>
                <a:ext uri="{FF2B5EF4-FFF2-40B4-BE49-F238E27FC236}">
                  <a16:creationId xmlns:a16="http://schemas.microsoft.com/office/drawing/2014/main" id="{FEB437E1-C959-FDD9-C101-A6858B3160A9}"/>
                </a:ext>
              </a:extLst>
            </p:cNvPr>
            <p:cNvSpPr/>
            <p:nvPr/>
          </p:nvSpPr>
          <p:spPr>
            <a:xfrm>
              <a:off x="4487700" y="2891775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1" y="1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6" name="Google Shape;7795;p17">
              <a:extLst>
                <a:ext uri="{FF2B5EF4-FFF2-40B4-BE49-F238E27FC236}">
                  <a16:creationId xmlns:a16="http://schemas.microsoft.com/office/drawing/2014/main" id="{4C15EE97-E450-9844-A618-F493E0C6E68F}"/>
                </a:ext>
              </a:extLst>
            </p:cNvPr>
            <p:cNvSpPr/>
            <p:nvPr/>
          </p:nvSpPr>
          <p:spPr>
            <a:xfrm>
              <a:off x="4471250" y="2875325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0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7" name="Google Shape;7796;p17">
              <a:extLst>
                <a:ext uri="{FF2B5EF4-FFF2-40B4-BE49-F238E27FC236}">
                  <a16:creationId xmlns:a16="http://schemas.microsoft.com/office/drawing/2014/main" id="{1A4F0152-E4BC-65C3-8718-CDFC870C277B}"/>
                </a:ext>
              </a:extLst>
            </p:cNvPr>
            <p:cNvSpPr/>
            <p:nvPr/>
          </p:nvSpPr>
          <p:spPr>
            <a:xfrm>
              <a:off x="4455175" y="2875325"/>
              <a:ext cx="16100" cy="16475"/>
            </a:xfrm>
            <a:custGeom>
              <a:avLst/>
              <a:gdLst/>
              <a:ahLst/>
              <a:cxnLst/>
              <a:rect l="l" t="t" r="r" b="b"/>
              <a:pathLst>
                <a:path w="644" h="659" extrusionOk="0">
                  <a:moveTo>
                    <a:pt x="1" y="0"/>
                  </a:moveTo>
                  <a:lnTo>
                    <a:pt x="1" y="659"/>
                  </a:lnTo>
                  <a:lnTo>
                    <a:pt x="643" y="659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446;p2">
            <a:extLst>
              <a:ext uri="{FF2B5EF4-FFF2-40B4-BE49-F238E27FC236}">
                <a16:creationId xmlns:a16="http://schemas.microsoft.com/office/drawing/2014/main" id="{190DB14A-10A5-9F25-9064-B71E1029A0F1}"/>
              </a:ext>
            </a:extLst>
          </p:cNvPr>
          <p:cNvGrpSpPr/>
          <p:nvPr/>
        </p:nvGrpSpPr>
        <p:grpSpPr>
          <a:xfrm>
            <a:off x="8795635" y="469405"/>
            <a:ext cx="1049633" cy="523940"/>
            <a:chOff x="138482" y="584556"/>
            <a:chExt cx="1049633" cy="523940"/>
          </a:xfrm>
        </p:grpSpPr>
        <p:sp>
          <p:nvSpPr>
            <p:cNvPr id="35" name="Google Shape;447;p2">
              <a:extLst>
                <a:ext uri="{FF2B5EF4-FFF2-40B4-BE49-F238E27FC236}">
                  <a16:creationId xmlns:a16="http://schemas.microsoft.com/office/drawing/2014/main" id="{1A9E9AF1-08A3-F96C-8FDD-B2C228B215D0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48;p2">
              <a:extLst>
                <a:ext uri="{FF2B5EF4-FFF2-40B4-BE49-F238E27FC236}">
                  <a16:creationId xmlns:a16="http://schemas.microsoft.com/office/drawing/2014/main" id="{D759B6DE-4179-1A2A-30D2-AF062D7126D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49;p2">
              <a:extLst>
                <a:ext uri="{FF2B5EF4-FFF2-40B4-BE49-F238E27FC236}">
                  <a16:creationId xmlns:a16="http://schemas.microsoft.com/office/drawing/2014/main" id="{3EDF1B23-538B-6928-7C12-553F5409D105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0;p2">
              <a:extLst>
                <a:ext uri="{FF2B5EF4-FFF2-40B4-BE49-F238E27FC236}">
                  <a16:creationId xmlns:a16="http://schemas.microsoft.com/office/drawing/2014/main" id="{33FFE759-D330-9192-014B-F6399C79E0B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1;p2">
              <a:extLst>
                <a:ext uri="{FF2B5EF4-FFF2-40B4-BE49-F238E27FC236}">
                  <a16:creationId xmlns:a16="http://schemas.microsoft.com/office/drawing/2014/main" id="{FBD88211-601E-4CA2-868F-8A437BDC1782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2;p2">
              <a:extLst>
                <a:ext uri="{FF2B5EF4-FFF2-40B4-BE49-F238E27FC236}">
                  <a16:creationId xmlns:a16="http://schemas.microsoft.com/office/drawing/2014/main" id="{BBC2DB08-C68C-AB1D-46E3-4EA7E980A657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3;p2">
              <a:extLst>
                <a:ext uri="{FF2B5EF4-FFF2-40B4-BE49-F238E27FC236}">
                  <a16:creationId xmlns:a16="http://schemas.microsoft.com/office/drawing/2014/main" id="{578E2F16-5EDD-8133-7FBB-B56BE17CEEE0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4;p2">
              <a:extLst>
                <a:ext uri="{FF2B5EF4-FFF2-40B4-BE49-F238E27FC236}">
                  <a16:creationId xmlns:a16="http://schemas.microsoft.com/office/drawing/2014/main" id="{BC111AE0-2307-3BD5-71D0-29360D99ECBC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5;p2">
              <a:extLst>
                <a:ext uri="{FF2B5EF4-FFF2-40B4-BE49-F238E27FC236}">
                  <a16:creationId xmlns:a16="http://schemas.microsoft.com/office/drawing/2014/main" id="{56D5A54E-2648-6185-D146-AB91165169A9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6;p2">
              <a:extLst>
                <a:ext uri="{FF2B5EF4-FFF2-40B4-BE49-F238E27FC236}">
                  <a16:creationId xmlns:a16="http://schemas.microsoft.com/office/drawing/2014/main" id="{0414CD55-F15B-580C-9C4C-3A702FB548AF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7;p2">
              <a:extLst>
                <a:ext uri="{FF2B5EF4-FFF2-40B4-BE49-F238E27FC236}">
                  <a16:creationId xmlns:a16="http://schemas.microsoft.com/office/drawing/2014/main" id="{4C4CE091-0A73-672F-1A1E-9D2CF73183F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8;p2">
              <a:extLst>
                <a:ext uri="{FF2B5EF4-FFF2-40B4-BE49-F238E27FC236}">
                  <a16:creationId xmlns:a16="http://schemas.microsoft.com/office/drawing/2014/main" id="{AA84CDFE-656C-1A4C-E8AB-D84222352403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9;p2">
              <a:extLst>
                <a:ext uri="{FF2B5EF4-FFF2-40B4-BE49-F238E27FC236}">
                  <a16:creationId xmlns:a16="http://schemas.microsoft.com/office/drawing/2014/main" id="{2679BE1E-0540-B1A1-05CC-CC36ADBD84F0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60;p2">
              <a:extLst>
                <a:ext uri="{FF2B5EF4-FFF2-40B4-BE49-F238E27FC236}">
                  <a16:creationId xmlns:a16="http://schemas.microsoft.com/office/drawing/2014/main" id="{D0E05F61-A20F-BAEB-8419-65994217D904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61;p2">
              <a:extLst>
                <a:ext uri="{FF2B5EF4-FFF2-40B4-BE49-F238E27FC236}">
                  <a16:creationId xmlns:a16="http://schemas.microsoft.com/office/drawing/2014/main" id="{EB61E503-F692-2A75-02C1-FAE6E9183CF9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4FD30842-3569-06CD-8A12-F3B00D636178}"/>
              </a:ext>
            </a:extLst>
          </p:cNvPr>
          <p:cNvSpPr txBox="1"/>
          <p:nvPr/>
        </p:nvSpPr>
        <p:spPr>
          <a:xfrm>
            <a:off x="7593349" y="4170913"/>
            <a:ext cx="1769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Advent Pro" panose="020B0604020202020204" charset="0"/>
                <a:hlinkClick r:id="rId3"/>
              </a:rPr>
              <a:t>程式講義連結</a:t>
            </a:r>
            <a:endParaRPr lang="en-US" b="1" dirty="0">
              <a:latin typeface="Advent Pro" panose="020B060402020202020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遊戲機的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MCU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421F7AC-A401-2B3E-78C2-5161C7FF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719" y1="14247" x2="52188" y2="15205"/>
                        <a14:foregroundMark x1="51719" y1="13288" x2="51771" y2="15205"/>
                        <a14:backgroundMark x1="64688" y1="31781" x2="64688" y2="31781"/>
                      </a14:backgroundRemoval>
                    </a14:imgEffect>
                  </a14:imgLayer>
                </a14:imgProps>
              </a:ext>
            </a:extLst>
          </a:blip>
          <a:srcRect l="38718" t="8753" r="29316" b="8450"/>
          <a:stretch/>
        </p:blipFill>
        <p:spPr>
          <a:xfrm>
            <a:off x="2994484" y="1234555"/>
            <a:ext cx="3709183" cy="36526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45B2A19-A7D2-A678-4B60-2B7A7AE50EA9}"/>
              </a:ext>
            </a:extLst>
          </p:cNvPr>
          <p:cNvSpPr/>
          <p:nvPr/>
        </p:nvSpPr>
        <p:spPr>
          <a:xfrm rot="18194375">
            <a:off x="3722634" y="3315109"/>
            <a:ext cx="688221" cy="6194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4556;p38">
            <a:extLst>
              <a:ext uri="{FF2B5EF4-FFF2-40B4-BE49-F238E27FC236}">
                <a16:creationId xmlns:a16="http://schemas.microsoft.com/office/drawing/2014/main" id="{2939647F-04FD-97E4-8461-A5ED3D667807}"/>
              </a:ext>
            </a:extLst>
          </p:cNvPr>
          <p:cNvSpPr txBox="1">
            <a:spLocks/>
          </p:cNvSpPr>
          <p:nvPr/>
        </p:nvSpPr>
        <p:spPr>
          <a:xfrm>
            <a:off x="5843850" y="3523087"/>
            <a:ext cx="171963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ATtiny85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56A9E1C-61B6-9571-D0FE-ACB215AEEE08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flipV="1">
            <a:off x="4325787" y="3752887"/>
            <a:ext cx="1518063" cy="417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4297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4F5AF41-0D6F-2DD2-CB10-961F99660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60" y="2495929"/>
            <a:ext cx="1027158" cy="10271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遊戲機的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MCU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421F7AC-A401-2B3E-78C2-5161C7FF56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719" y1="14247" x2="52188" y2="15205"/>
                        <a14:foregroundMark x1="51719" y1="13288" x2="51771" y2="15205"/>
                        <a14:backgroundMark x1="64688" y1="31781" x2="64688" y2="31781"/>
                      </a14:backgroundRemoval>
                    </a14:imgEffect>
                  </a14:imgLayer>
                </a14:imgProps>
              </a:ext>
            </a:extLst>
          </a:blip>
          <a:srcRect l="38718" t="8753" r="29316" b="8450"/>
          <a:stretch/>
        </p:blipFill>
        <p:spPr>
          <a:xfrm>
            <a:off x="2994484" y="1234555"/>
            <a:ext cx="3709183" cy="36526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45B2A19-A7D2-A678-4B60-2B7A7AE50EA9}"/>
              </a:ext>
            </a:extLst>
          </p:cNvPr>
          <p:cNvSpPr/>
          <p:nvPr/>
        </p:nvSpPr>
        <p:spPr>
          <a:xfrm rot="18194375">
            <a:off x="3722634" y="3315109"/>
            <a:ext cx="688221" cy="6194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4556;p38">
            <a:extLst>
              <a:ext uri="{FF2B5EF4-FFF2-40B4-BE49-F238E27FC236}">
                <a16:creationId xmlns:a16="http://schemas.microsoft.com/office/drawing/2014/main" id="{2939647F-04FD-97E4-8461-A5ED3D667807}"/>
              </a:ext>
            </a:extLst>
          </p:cNvPr>
          <p:cNvSpPr txBox="1">
            <a:spLocks/>
          </p:cNvSpPr>
          <p:nvPr/>
        </p:nvSpPr>
        <p:spPr>
          <a:xfrm>
            <a:off x="5843850" y="3523087"/>
            <a:ext cx="171963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ATtiny85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56A9E1C-61B6-9571-D0FE-ACB215AEEE08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flipV="1">
            <a:off x="4325787" y="3752887"/>
            <a:ext cx="1518063" cy="417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0002D336-A427-E141-8F8A-418442F9F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01" y="1745542"/>
            <a:ext cx="826208" cy="82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332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4F5AF41-0D6F-2DD2-CB10-961F99660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60" y="2495929"/>
            <a:ext cx="1027158" cy="10271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46A2D8C-3B1A-DCD6-5260-BCE55F8669E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遊戲機的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MCU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421F7AC-A401-2B3E-78C2-5161C7FF56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719" y1="14247" x2="52188" y2="15205"/>
                        <a14:foregroundMark x1="51719" y1="13288" x2="51771" y2="15205"/>
                        <a14:backgroundMark x1="64688" y1="31781" x2="64688" y2="31781"/>
                      </a14:backgroundRemoval>
                    </a14:imgEffect>
                  </a14:imgLayer>
                </a14:imgProps>
              </a:ext>
            </a:extLst>
          </a:blip>
          <a:srcRect l="38718" t="8753" r="29316" b="8450"/>
          <a:stretch/>
        </p:blipFill>
        <p:spPr>
          <a:xfrm>
            <a:off x="2994484" y="1234555"/>
            <a:ext cx="3709183" cy="36526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45B2A19-A7D2-A678-4B60-2B7A7AE50EA9}"/>
              </a:ext>
            </a:extLst>
          </p:cNvPr>
          <p:cNvSpPr/>
          <p:nvPr/>
        </p:nvSpPr>
        <p:spPr>
          <a:xfrm rot="18194375">
            <a:off x="3722634" y="3315109"/>
            <a:ext cx="688221" cy="6194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4556;p38">
            <a:extLst>
              <a:ext uri="{FF2B5EF4-FFF2-40B4-BE49-F238E27FC236}">
                <a16:creationId xmlns:a16="http://schemas.microsoft.com/office/drawing/2014/main" id="{2939647F-04FD-97E4-8461-A5ED3D667807}"/>
              </a:ext>
            </a:extLst>
          </p:cNvPr>
          <p:cNvSpPr txBox="1">
            <a:spLocks/>
          </p:cNvSpPr>
          <p:nvPr/>
        </p:nvSpPr>
        <p:spPr>
          <a:xfrm>
            <a:off x="5843850" y="3523087"/>
            <a:ext cx="171963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latin typeface="Taipei Sans TC Beta" pitchFamily="2" charset="-120"/>
                <a:ea typeface="Taipei Sans TC Beta" pitchFamily="2" charset="-120"/>
              </a:rPr>
              <a:t>ATtiny85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56A9E1C-61B6-9571-D0FE-ACB215AEEE08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flipV="1">
            <a:off x="4325787" y="3752887"/>
            <a:ext cx="1518063" cy="417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0002D336-A427-E141-8F8A-418442F9F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201" y="3211721"/>
            <a:ext cx="826208" cy="82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80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43F63DC9-1C63-A91A-4748-B8766C44FEFA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C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語言速成教學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!!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D4984D-F139-7A67-AD2F-DC7DA708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04" y="1447232"/>
            <a:ext cx="2601200" cy="2601200"/>
          </a:xfrm>
          <a:prstGeom prst="rect">
            <a:avLst/>
          </a:prstGeom>
        </p:spPr>
      </p:pic>
      <p:grpSp>
        <p:nvGrpSpPr>
          <p:cNvPr id="5" name="Google Shape;446;p2">
            <a:extLst>
              <a:ext uri="{FF2B5EF4-FFF2-40B4-BE49-F238E27FC236}">
                <a16:creationId xmlns:a16="http://schemas.microsoft.com/office/drawing/2014/main" id="{6BCABF9C-FE2C-2AA0-5DA9-8EDE25B53E80}"/>
              </a:ext>
            </a:extLst>
          </p:cNvPr>
          <p:cNvGrpSpPr/>
          <p:nvPr/>
        </p:nvGrpSpPr>
        <p:grpSpPr>
          <a:xfrm>
            <a:off x="720000" y="469405"/>
            <a:ext cx="1049633" cy="523940"/>
            <a:chOff x="138482" y="584556"/>
            <a:chExt cx="1049633" cy="523940"/>
          </a:xfrm>
        </p:grpSpPr>
        <p:sp>
          <p:nvSpPr>
            <p:cNvPr id="6" name="Google Shape;447;p2">
              <a:extLst>
                <a:ext uri="{FF2B5EF4-FFF2-40B4-BE49-F238E27FC236}">
                  <a16:creationId xmlns:a16="http://schemas.microsoft.com/office/drawing/2014/main" id="{7AE939F9-7692-0DFA-5DBD-DC7F4456A749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8;p2">
              <a:extLst>
                <a:ext uri="{FF2B5EF4-FFF2-40B4-BE49-F238E27FC236}">
                  <a16:creationId xmlns:a16="http://schemas.microsoft.com/office/drawing/2014/main" id="{D9741A9F-E643-64F2-7681-C7E2BE184B5A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9;p2">
              <a:extLst>
                <a:ext uri="{FF2B5EF4-FFF2-40B4-BE49-F238E27FC236}">
                  <a16:creationId xmlns:a16="http://schemas.microsoft.com/office/drawing/2014/main" id="{DC7A6AE1-A409-3166-0C50-29C3B0BD9F6E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0;p2">
              <a:extLst>
                <a:ext uri="{FF2B5EF4-FFF2-40B4-BE49-F238E27FC236}">
                  <a16:creationId xmlns:a16="http://schemas.microsoft.com/office/drawing/2014/main" id="{82979963-5587-2673-97D4-88DFE30917C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1;p2">
              <a:extLst>
                <a:ext uri="{FF2B5EF4-FFF2-40B4-BE49-F238E27FC236}">
                  <a16:creationId xmlns:a16="http://schemas.microsoft.com/office/drawing/2014/main" id="{2DDF1017-0FD4-F8D7-6ACF-6D80CC4E89AC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2;p2">
              <a:extLst>
                <a:ext uri="{FF2B5EF4-FFF2-40B4-BE49-F238E27FC236}">
                  <a16:creationId xmlns:a16="http://schemas.microsoft.com/office/drawing/2014/main" id="{4DF6BB21-303B-A393-6C2E-CC59388A5C77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3;p2">
              <a:extLst>
                <a:ext uri="{FF2B5EF4-FFF2-40B4-BE49-F238E27FC236}">
                  <a16:creationId xmlns:a16="http://schemas.microsoft.com/office/drawing/2014/main" id="{A4BA916F-AA4A-E918-D72D-FA2D719E8AFD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4;p2">
              <a:extLst>
                <a:ext uri="{FF2B5EF4-FFF2-40B4-BE49-F238E27FC236}">
                  <a16:creationId xmlns:a16="http://schemas.microsoft.com/office/drawing/2014/main" id="{765DC0E7-B937-17A2-45BB-62C99113C992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;p2">
              <a:extLst>
                <a:ext uri="{FF2B5EF4-FFF2-40B4-BE49-F238E27FC236}">
                  <a16:creationId xmlns:a16="http://schemas.microsoft.com/office/drawing/2014/main" id="{32D6F8B1-D0EE-CA50-3FD1-E7A717957453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6;p2">
              <a:extLst>
                <a:ext uri="{FF2B5EF4-FFF2-40B4-BE49-F238E27FC236}">
                  <a16:creationId xmlns:a16="http://schemas.microsoft.com/office/drawing/2014/main" id="{FF27F2B7-E2E5-30A4-57CA-194AA906C40B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7;p2">
              <a:extLst>
                <a:ext uri="{FF2B5EF4-FFF2-40B4-BE49-F238E27FC236}">
                  <a16:creationId xmlns:a16="http://schemas.microsoft.com/office/drawing/2014/main" id="{8EBAA84D-03AF-2B0F-AAD8-4EE3EE03135B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8;p2">
              <a:extLst>
                <a:ext uri="{FF2B5EF4-FFF2-40B4-BE49-F238E27FC236}">
                  <a16:creationId xmlns:a16="http://schemas.microsoft.com/office/drawing/2014/main" id="{ED9E3934-A023-0A89-5E74-6368A001FBBA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9;p2">
              <a:extLst>
                <a:ext uri="{FF2B5EF4-FFF2-40B4-BE49-F238E27FC236}">
                  <a16:creationId xmlns:a16="http://schemas.microsoft.com/office/drawing/2014/main" id="{1D5FC6E7-7A2B-EB37-2478-20B62A88CD1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0;p2">
              <a:extLst>
                <a:ext uri="{FF2B5EF4-FFF2-40B4-BE49-F238E27FC236}">
                  <a16:creationId xmlns:a16="http://schemas.microsoft.com/office/drawing/2014/main" id="{A4DEDA37-29B7-F4B9-8CEE-DA8543B10DF9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1;p2">
              <a:extLst>
                <a:ext uri="{FF2B5EF4-FFF2-40B4-BE49-F238E27FC236}">
                  <a16:creationId xmlns:a16="http://schemas.microsoft.com/office/drawing/2014/main" id="{44C0806A-9956-2782-46F4-D9B1FBFE68C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446;p2">
            <a:extLst>
              <a:ext uri="{FF2B5EF4-FFF2-40B4-BE49-F238E27FC236}">
                <a16:creationId xmlns:a16="http://schemas.microsoft.com/office/drawing/2014/main" id="{090E56F1-B03B-0180-66C3-670EA89F1F6C}"/>
              </a:ext>
            </a:extLst>
          </p:cNvPr>
          <p:cNvGrpSpPr/>
          <p:nvPr/>
        </p:nvGrpSpPr>
        <p:grpSpPr>
          <a:xfrm>
            <a:off x="2946114" y="4286018"/>
            <a:ext cx="1049633" cy="523940"/>
            <a:chOff x="138482" y="584556"/>
            <a:chExt cx="1049633" cy="523940"/>
          </a:xfrm>
        </p:grpSpPr>
        <p:sp>
          <p:nvSpPr>
            <p:cNvPr id="22" name="Google Shape;447;p2">
              <a:extLst>
                <a:ext uri="{FF2B5EF4-FFF2-40B4-BE49-F238E27FC236}">
                  <a16:creationId xmlns:a16="http://schemas.microsoft.com/office/drawing/2014/main" id="{E9BE2210-F4E2-0F7E-AB6F-9AB3D8E2479D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8;p2">
              <a:extLst>
                <a:ext uri="{FF2B5EF4-FFF2-40B4-BE49-F238E27FC236}">
                  <a16:creationId xmlns:a16="http://schemas.microsoft.com/office/drawing/2014/main" id="{CB66F4D1-D48C-EEC6-2647-6BB849DE8BAF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9;p2">
              <a:extLst>
                <a:ext uri="{FF2B5EF4-FFF2-40B4-BE49-F238E27FC236}">
                  <a16:creationId xmlns:a16="http://schemas.microsoft.com/office/drawing/2014/main" id="{7F769C89-848D-51E6-A605-24EA6C83140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0;p2">
              <a:extLst>
                <a:ext uri="{FF2B5EF4-FFF2-40B4-BE49-F238E27FC236}">
                  <a16:creationId xmlns:a16="http://schemas.microsoft.com/office/drawing/2014/main" id="{B2F798B8-C8B2-9F60-3B4E-7BBFA82783AE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1;p2">
              <a:extLst>
                <a:ext uri="{FF2B5EF4-FFF2-40B4-BE49-F238E27FC236}">
                  <a16:creationId xmlns:a16="http://schemas.microsoft.com/office/drawing/2014/main" id="{BDDD40B8-31BF-3C6E-467D-F8065C19D515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2;p2">
              <a:extLst>
                <a:ext uri="{FF2B5EF4-FFF2-40B4-BE49-F238E27FC236}">
                  <a16:creationId xmlns:a16="http://schemas.microsoft.com/office/drawing/2014/main" id="{6632083A-BAB8-4512-87EF-85EE72D65962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3;p2">
              <a:extLst>
                <a:ext uri="{FF2B5EF4-FFF2-40B4-BE49-F238E27FC236}">
                  <a16:creationId xmlns:a16="http://schemas.microsoft.com/office/drawing/2014/main" id="{AC99C41C-6FEE-14E5-6FB2-92E8F3DF2637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4;p2">
              <a:extLst>
                <a:ext uri="{FF2B5EF4-FFF2-40B4-BE49-F238E27FC236}">
                  <a16:creationId xmlns:a16="http://schemas.microsoft.com/office/drawing/2014/main" id="{619ACFC1-9D8A-032A-9B35-FC521A72E2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5;p2">
              <a:extLst>
                <a:ext uri="{FF2B5EF4-FFF2-40B4-BE49-F238E27FC236}">
                  <a16:creationId xmlns:a16="http://schemas.microsoft.com/office/drawing/2014/main" id="{14156136-5245-A5D6-C81D-5C1F984615B0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6;p2">
              <a:extLst>
                <a:ext uri="{FF2B5EF4-FFF2-40B4-BE49-F238E27FC236}">
                  <a16:creationId xmlns:a16="http://schemas.microsoft.com/office/drawing/2014/main" id="{CA6D91AC-04F9-64DD-0BAC-41FA8B803BC9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7;p2">
              <a:extLst>
                <a:ext uri="{FF2B5EF4-FFF2-40B4-BE49-F238E27FC236}">
                  <a16:creationId xmlns:a16="http://schemas.microsoft.com/office/drawing/2014/main" id="{AC398230-8195-D6BE-CBF4-DD669626E223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8;p2">
              <a:extLst>
                <a:ext uri="{FF2B5EF4-FFF2-40B4-BE49-F238E27FC236}">
                  <a16:creationId xmlns:a16="http://schemas.microsoft.com/office/drawing/2014/main" id="{77A27A32-B0C3-12CB-6DAD-5CC0AF02D2A7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9;p2">
              <a:extLst>
                <a:ext uri="{FF2B5EF4-FFF2-40B4-BE49-F238E27FC236}">
                  <a16:creationId xmlns:a16="http://schemas.microsoft.com/office/drawing/2014/main" id="{D36A235D-CB01-7ABB-7CE7-8AC5B569D6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0;p2">
              <a:extLst>
                <a:ext uri="{FF2B5EF4-FFF2-40B4-BE49-F238E27FC236}">
                  <a16:creationId xmlns:a16="http://schemas.microsoft.com/office/drawing/2014/main" id="{3D9B7BD4-65EB-95D6-DA25-50639B7C7ED3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1;p2">
              <a:extLst>
                <a:ext uri="{FF2B5EF4-FFF2-40B4-BE49-F238E27FC236}">
                  <a16:creationId xmlns:a16="http://schemas.microsoft.com/office/drawing/2014/main" id="{29A811B8-6982-E741-5422-0133596197D4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5935;p55">
            <a:extLst>
              <a:ext uri="{FF2B5EF4-FFF2-40B4-BE49-F238E27FC236}">
                <a16:creationId xmlns:a16="http://schemas.microsoft.com/office/drawing/2014/main" id="{AE76A6B9-6E2E-B41D-D1EB-90CF9B126729}"/>
              </a:ext>
            </a:extLst>
          </p:cNvPr>
          <p:cNvSpPr txBox="1"/>
          <p:nvPr/>
        </p:nvSpPr>
        <p:spPr>
          <a:xfrm>
            <a:off x="3295291" y="1283226"/>
            <a:ext cx="5234062" cy="276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1.  Basic Data Type 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基礎資料型態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2.  If....else	 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if...else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判斷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3.  Switch case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switch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判斷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4.  while Loop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while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迴圈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5.  for Loop	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for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迴圈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620753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43F63DC9-1C63-A91A-4748-B8766C44FEFA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C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語言速成教學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!!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5" name="Google Shape;446;p2">
            <a:extLst>
              <a:ext uri="{FF2B5EF4-FFF2-40B4-BE49-F238E27FC236}">
                <a16:creationId xmlns:a16="http://schemas.microsoft.com/office/drawing/2014/main" id="{6BCABF9C-FE2C-2AA0-5DA9-8EDE25B53E80}"/>
              </a:ext>
            </a:extLst>
          </p:cNvPr>
          <p:cNvGrpSpPr/>
          <p:nvPr/>
        </p:nvGrpSpPr>
        <p:grpSpPr>
          <a:xfrm>
            <a:off x="720000" y="469405"/>
            <a:ext cx="1049633" cy="523940"/>
            <a:chOff x="138482" y="584556"/>
            <a:chExt cx="1049633" cy="523940"/>
          </a:xfrm>
        </p:grpSpPr>
        <p:sp>
          <p:nvSpPr>
            <p:cNvPr id="6" name="Google Shape;447;p2">
              <a:extLst>
                <a:ext uri="{FF2B5EF4-FFF2-40B4-BE49-F238E27FC236}">
                  <a16:creationId xmlns:a16="http://schemas.microsoft.com/office/drawing/2014/main" id="{7AE939F9-7692-0DFA-5DBD-DC7F4456A749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8;p2">
              <a:extLst>
                <a:ext uri="{FF2B5EF4-FFF2-40B4-BE49-F238E27FC236}">
                  <a16:creationId xmlns:a16="http://schemas.microsoft.com/office/drawing/2014/main" id="{D9741A9F-E643-64F2-7681-C7E2BE184B5A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9;p2">
              <a:extLst>
                <a:ext uri="{FF2B5EF4-FFF2-40B4-BE49-F238E27FC236}">
                  <a16:creationId xmlns:a16="http://schemas.microsoft.com/office/drawing/2014/main" id="{DC7A6AE1-A409-3166-0C50-29C3B0BD9F6E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0;p2">
              <a:extLst>
                <a:ext uri="{FF2B5EF4-FFF2-40B4-BE49-F238E27FC236}">
                  <a16:creationId xmlns:a16="http://schemas.microsoft.com/office/drawing/2014/main" id="{82979963-5587-2673-97D4-88DFE30917C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1;p2">
              <a:extLst>
                <a:ext uri="{FF2B5EF4-FFF2-40B4-BE49-F238E27FC236}">
                  <a16:creationId xmlns:a16="http://schemas.microsoft.com/office/drawing/2014/main" id="{2DDF1017-0FD4-F8D7-6ACF-6D80CC4E89AC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2;p2">
              <a:extLst>
                <a:ext uri="{FF2B5EF4-FFF2-40B4-BE49-F238E27FC236}">
                  <a16:creationId xmlns:a16="http://schemas.microsoft.com/office/drawing/2014/main" id="{4DF6BB21-303B-A393-6C2E-CC59388A5C77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3;p2">
              <a:extLst>
                <a:ext uri="{FF2B5EF4-FFF2-40B4-BE49-F238E27FC236}">
                  <a16:creationId xmlns:a16="http://schemas.microsoft.com/office/drawing/2014/main" id="{A4BA916F-AA4A-E918-D72D-FA2D719E8AFD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4;p2">
              <a:extLst>
                <a:ext uri="{FF2B5EF4-FFF2-40B4-BE49-F238E27FC236}">
                  <a16:creationId xmlns:a16="http://schemas.microsoft.com/office/drawing/2014/main" id="{765DC0E7-B937-17A2-45BB-62C99113C992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;p2">
              <a:extLst>
                <a:ext uri="{FF2B5EF4-FFF2-40B4-BE49-F238E27FC236}">
                  <a16:creationId xmlns:a16="http://schemas.microsoft.com/office/drawing/2014/main" id="{32D6F8B1-D0EE-CA50-3FD1-E7A717957453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6;p2">
              <a:extLst>
                <a:ext uri="{FF2B5EF4-FFF2-40B4-BE49-F238E27FC236}">
                  <a16:creationId xmlns:a16="http://schemas.microsoft.com/office/drawing/2014/main" id="{FF27F2B7-E2E5-30A4-57CA-194AA906C40B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7;p2">
              <a:extLst>
                <a:ext uri="{FF2B5EF4-FFF2-40B4-BE49-F238E27FC236}">
                  <a16:creationId xmlns:a16="http://schemas.microsoft.com/office/drawing/2014/main" id="{8EBAA84D-03AF-2B0F-AAD8-4EE3EE03135B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8;p2">
              <a:extLst>
                <a:ext uri="{FF2B5EF4-FFF2-40B4-BE49-F238E27FC236}">
                  <a16:creationId xmlns:a16="http://schemas.microsoft.com/office/drawing/2014/main" id="{ED9E3934-A023-0A89-5E74-6368A001FBBA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9;p2">
              <a:extLst>
                <a:ext uri="{FF2B5EF4-FFF2-40B4-BE49-F238E27FC236}">
                  <a16:creationId xmlns:a16="http://schemas.microsoft.com/office/drawing/2014/main" id="{1D5FC6E7-7A2B-EB37-2478-20B62A88CD1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0;p2">
              <a:extLst>
                <a:ext uri="{FF2B5EF4-FFF2-40B4-BE49-F238E27FC236}">
                  <a16:creationId xmlns:a16="http://schemas.microsoft.com/office/drawing/2014/main" id="{A4DEDA37-29B7-F4B9-8CEE-DA8543B10DF9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1;p2">
              <a:extLst>
                <a:ext uri="{FF2B5EF4-FFF2-40B4-BE49-F238E27FC236}">
                  <a16:creationId xmlns:a16="http://schemas.microsoft.com/office/drawing/2014/main" id="{44C0806A-9956-2782-46F4-D9B1FBFE68C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446;p2">
            <a:extLst>
              <a:ext uri="{FF2B5EF4-FFF2-40B4-BE49-F238E27FC236}">
                <a16:creationId xmlns:a16="http://schemas.microsoft.com/office/drawing/2014/main" id="{090E56F1-B03B-0180-66C3-670EA89F1F6C}"/>
              </a:ext>
            </a:extLst>
          </p:cNvPr>
          <p:cNvGrpSpPr/>
          <p:nvPr/>
        </p:nvGrpSpPr>
        <p:grpSpPr>
          <a:xfrm>
            <a:off x="5509417" y="3919075"/>
            <a:ext cx="1049633" cy="523940"/>
            <a:chOff x="138482" y="584556"/>
            <a:chExt cx="1049633" cy="523940"/>
          </a:xfrm>
        </p:grpSpPr>
        <p:sp>
          <p:nvSpPr>
            <p:cNvPr id="22" name="Google Shape;447;p2">
              <a:extLst>
                <a:ext uri="{FF2B5EF4-FFF2-40B4-BE49-F238E27FC236}">
                  <a16:creationId xmlns:a16="http://schemas.microsoft.com/office/drawing/2014/main" id="{E9BE2210-F4E2-0F7E-AB6F-9AB3D8E2479D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8;p2">
              <a:extLst>
                <a:ext uri="{FF2B5EF4-FFF2-40B4-BE49-F238E27FC236}">
                  <a16:creationId xmlns:a16="http://schemas.microsoft.com/office/drawing/2014/main" id="{CB66F4D1-D48C-EEC6-2647-6BB849DE8BAF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9;p2">
              <a:extLst>
                <a:ext uri="{FF2B5EF4-FFF2-40B4-BE49-F238E27FC236}">
                  <a16:creationId xmlns:a16="http://schemas.microsoft.com/office/drawing/2014/main" id="{7F769C89-848D-51E6-A605-24EA6C83140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0;p2">
              <a:extLst>
                <a:ext uri="{FF2B5EF4-FFF2-40B4-BE49-F238E27FC236}">
                  <a16:creationId xmlns:a16="http://schemas.microsoft.com/office/drawing/2014/main" id="{B2F798B8-C8B2-9F60-3B4E-7BBFA82783AE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1;p2">
              <a:extLst>
                <a:ext uri="{FF2B5EF4-FFF2-40B4-BE49-F238E27FC236}">
                  <a16:creationId xmlns:a16="http://schemas.microsoft.com/office/drawing/2014/main" id="{BDDD40B8-31BF-3C6E-467D-F8065C19D515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2;p2">
              <a:extLst>
                <a:ext uri="{FF2B5EF4-FFF2-40B4-BE49-F238E27FC236}">
                  <a16:creationId xmlns:a16="http://schemas.microsoft.com/office/drawing/2014/main" id="{6632083A-BAB8-4512-87EF-85EE72D65962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3;p2">
              <a:extLst>
                <a:ext uri="{FF2B5EF4-FFF2-40B4-BE49-F238E27FC236}">
                  <a16:creationId xmlns:a16="http://schemas.microsoft.com/office/drawing/2014/main" id="{AC99C41C-6FEE-14E5-6FB2-92E8F3DF2637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4;p2">
              <a:extLst>
                <a:ext uri="{FF2B5EF4-FFF2-40B4-BE49-F238E27FC236}">
                  <a16:creationId xmlns:a16="http://schemas.microsoft.com/office/drawing/2014/main" id="{619ACFC1-9D8A-032A-9B35-FC521A72E2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5;p2">
              <a:extLst>
                <a:ext uri="{FF2B5EF4-FFF2-40B4-BE49-F238E27FC236}">
                  <a16:creationId xmlns:a16="http://schemas.microsoft.com/office/drawing/2014/main" id="{14156136-5245-A5D6-C81D-5C1F984615B0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6;p2">
              <a:extLst>
                <a:ext uri="{FF2B5EF4-FFF2-40B4-BE49-F238E27FC236}">
                  <a16:creationId xmlns:a16="http://schemas.microsoft.com/office/drawing/2014/main" id="{CA6D91AC-04F9-64DD-0BAC-41FA8B803BC9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7;p2">
              <a:extLst>
                <a:ext uri="{FF2B5EF4-FFF2-40B4-BE49-F238E27FC236}">
                  <a16:creationId xmlns:a16="http://schemas.microsoft.com/office/drawing/2014/main" id="{AC398230-8195-D6BE-CBF4-DD669626E223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8;p2">
              <a:extLst>
                <a:ext uri="{FF2B5EF4-FFF2-40B4-BE49-F238E27FC236}">
                  <a16:creationId xmlns:a16="http://schemas.microsoft.com/office/drawing/2014/main" id="{77A27A32-B0C3-12CB-6DAD-5CC0AF02D2A7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9;p2">
              <a:extLst>
                <a:ext uri="{FF2B5EF4-FFF2-40B4-BE49-F238E27FC236}">
                  <a16:creationId xmlns:a16="http://schemas.microsoft.com/office/drawing/2014/main" id="{D36A235D-CB01-7ABB-7CE7-8AC5B569D6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0;p2">
              <a:extLst>
                <a:ext uri="{FF2B5EF4-FFF2-40B4-BE49-F238E27FC236}">
                  <a16:creationId xmlns:a16="http://schemas.microsoft.com/office/drawing/2014/main" id="{3D9B7BD4-65EB-95D6-DA25-50639B7C7ED3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1;p2">
              <a:extLst>
                <a:ext uri="{FF2B5EF4-FFF2-40B4-BE49-F238E27FC236}">
                  <a16:creationId xmlns:a16="http://schemas.microsoft.com/office/drawing/2014/main" id="{29A811B8-6982-E741-5422-0133596197D4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5935;p55">
            <a:extLst>
              <a:ext uri="{FF2B5EF4-FFF2-40B4-BE49-F238E27FC236}">
                <a16:creationId xmlns:a16="http://schemas.microsoft.com/office/drawing/2014/main" id="{FADA4C23-414B-227A-3AF5-977AEDCB5FBC}"/>
              </a:ext>
            </a:extLst>
          </p:cNvPr>
          <p:cNvSpPr txBox="1"/>
          <p:nvPr/>
        </p:nvSpPr>
        <p:spPr>
          <a:xfrm>
            <a:off x="3429001" y="1622286"/>
            <a:ext cx="5486400" cy="195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6.  C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Array 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C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陣列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7.  C String	 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C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字串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8.  Function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函式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DC6953C2-7390-CD89-7001-FA1FD92D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4" y="1447232"/>
            <a:ext cx="2601200" cy="2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87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43F63DC9-1C63-A91A-4748-B8766C44FEFA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C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語言速成教學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!!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D4984D-F139-7A67-AD2F-DC7DA708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4" y="1447232"/>
            <a:ext cx="2601200" cy="2601200"/>
          </a:xfrm>
          <a:prstGeom prst="rect">
            <a:avLst/>
          </a:prstGeom>
        </p:spPr>
      </p:pic>
      <p:grpSp>
        <p:nvGrpSpPr>
          <p:cNvPr id="5" name="Google Shape;446;p2">
            <a:extLst>
              <a:ext uri="{FF2B5EF4-FFF2-40B4-BE49-F238E27FC236}">
                <a16:creationId xmlns:a16="http://schemas.microsoft.com/office/drawing/2014/main" id="{6BCABF9C-FE2C-2AA0-5DA9-8EDE25B53E80}"/>
              </a:ext>
            </a:extLst>
          </p:cNvPr>
          <p:cNvGrpSpPr/>
          <p:nvPr/>
        </p:nvGrpSpPr>
        <p:grpSpPr>
          <a:xfrm>
            <a:off x="720000" y="469405"/>
            <a:ext cx="1049633" cy="523940"/>
            <a:chOff x="138482" y="584556"/>
            <a:chExt cx="1049633" cy="523940"/>
          </a:xfrm>
        </p:grpSpPr>
        <p:sp>
          <p:nvSpPr>
            <p:cNvPr id="6" name="Google Shape;447;p2">
              <a:extLst>
                <a:ext uri="{FF2B5EF4-FFF2-40B4-BE49-F238E27FC236}">
                  <a16:creationId xmlns:a16="http://schemas.microsoft.com/office/drawing/2014/main" id="{7AE939F9-7692-0DFA-5DBD-DC7F4456A749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8;p2">
              <a:extLst>
                <a:ext uri="{FF2B5EF4-FFF2-40B4-BE49-F238E27FC236}">
                  <a16:creationId xmlns:a16="http://schemas.microsoft.com/office/drawing/2014/main" id="{D9741A9F-E643-64F2-7681-C7E2BE184B5A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9;p2">
              <a:extLst>
                <a:ext uri="{FF2B5EF4-FFF2-40B4-BE49-F238E27FC236}">
                  <a16:creationId xmlns:a16="http://schemas.microsoft.com/office/drawing/2014/main" id="{DC7A6AE1-A409-3166-0C50-29C3B0BD9F6E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0;p2">
              <a:extLst>
                <a:ext uri="{FF2B5EF4-FFF2-40B4-BE49-F238E27FC236}">
                  <a16:creationId xmlns:a16="http://schemas.microsoft.com/office/drawing/2014/main" id="{82979963-5587-2673-97D4-88DFE30917C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1;p2">
              <a:extLst>
                <a:ext uri="{FF2B5EF4-FFF2-40B4-BE49-F238E27FC236}">
                  <a16:creationId xmlns:a16="http://schemas.microsoft.com/office/drawing/2014/main" id="{2DDF1017-0FD4-F8D7-6ACF-6D80CC4E89AC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2;p2">
              <a:extLst>
                <a:ext uri="{FF2B5EF4-FFF2-40B4-BE49-F238E27FC236}">
                  <a16:creationId xmlns:a16="http://schemas.microsoft.com/office/drawing/2014/main" id="{4DF6BB21-303B-A393-6C2E-CC59388A5C77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3;p2">
              <a:extLst>
                <a:ext uri="{FF2B5EF4-FFF2-40B4-BE49-F238E27FC236}">
                  <a16:creationId xmlns:a16="http://schemas.microsoft.com/office/drawing/2014/main" id="{A4BA916F-AA4A-E918-D72D-FA2D719E8AFD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4;p2">
              <a:extLst>
                <a:ext uri="{FF2B5EF4-FFF2-40B4-BE49-F238E27FC236}">
                  <a16:creationId xmlns:a16="http://schemas.microsoft.com/office/drawing/2014/main" id="{765DC0E7-B937-17A2-45BB-62C99113C992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;p2">
              <a:extLst>
                <a:ext uri="{FF2B5EF4-FFF2-40B4-BE49-F238E27FC236}">
                  <a16:creationId xmlns:a16="http://schemas.microsoft.com/office/drawing/2014/main" id="{32D6F8B1-D0EE-CA50-3FD1-E7A717957453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6;p2">
              <a:extLst>
                <a:ext uri="{FF2B5EF4-FFF2-40B4-BE49-F238E27FC236}">
                  <a16:creationId xmlns:a16="http://schemas.microsoft.com/office/drawing/2014/main" id="{FF27F2B7-E2E5-30A4-57CA-194AA906C40B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7;p2">
              <a:extLst>
                <a:ext uri="{FF2B5EF4-FFF2-40B4-BE49-F238E27FC236}">
                  <a16:creationId xmlns:a16="http://schemas.microsoft.com/office/drawing/2014/main" id="{8EBAA84D-03AF-2B0F-AAD8-4EE3EE03135B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8;p2">
              <a:extLst>
                <a:ext uri="{FF2B5EF4-FFF2-40B4-BE49-F238E27FC236}">
                  <a16:creationId xmlns:a16="http://schemas.microsoft.com/office/drawing/2014/main" id="{ED9E3934-A023-0A89-5E74-6368A001FBBA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9;p2">
              <a:extLst>
                <a:ext uri="{FF2B5EF4-FFF2-40B4-BE49-F238E27FC236}">
                  <a16:creationId xmlns:a16="http://schemas.microsoft.com/office/drawing/2014/main" id="{1D5FC6E7-7A2B-EB37-2478-20B62A88CD1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0;p2">
              <a:extLst>
                <a:ext uri="{FF2B5EF4-FFF2-40B4-BE49-F238E27FC236}">
                  <a16:creationId xmlns:a16="http://schemas.microsoft.com/office/drawing/2014/main" id="{A4DEDA37-29B7-F4B9-8CEE-DA8543B10DF9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1;p2">
              <a:extLst>
                <a:ext uri="{FF2B5EF4-FFF2-40B4-BE49-F238E27FC236}">
                  <a16:creationId xmlns:a16="http://schemas.microsoft.com/office/drawing/2014/main" id="{44C0806A-9956-2782-46F4-D9B1FBFE68C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446;p2">
            <a:extLst>
              <a:ext uri="{FF2B5EF4-FFF2-40B4-BE49-F238E27FC236}">
                <a16:creationId xmlns:a16="http://schemas.microsoft.com/office/drawing/2014/main" id="{090E56F1-B03B-0180-66C3-670EA89F1F6C}"/>
              </a:ext>
            </a:extLst>
          </p:cNvPr>
          <p:cNvGrpSpPr/>
          <p:nvPr/>
        </p:nvGrpSpPr>
        <p:grpSpPr>
          <a:xfrm>
            <a:off x="2946114" y="4286018"/>
            <a:ext cx="1049633" cy="523940"/>
            <a:chOff x="138482" y="584556"/>
            <a:chExt cx="1049633" cy="523940"/>
          </a:xfrm>
        </p:grpSpPr>
        <p:sp>
          <p:nvSpPr>
            <p:cNvPr id="22" name="Google Shape;447;p2">
              <a:extLst>
                <a:ext uri="{FF2B5EF4-FFF2-40B4-BE49-F238E27FC236}">
                  <a16:creationId xmlns:a16="http://schemas.microsoft.com/office/drawing/2014/main" id="{E9BE2210-F4E2-0F7E-AB6F-9AB3D8E2479D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8;p2">
              <a:extLst>
                <a:ext uri="{FF2B5EF4-FFF2-40B4-BE49-F238E27FC236}">
                  <a16:creationId xmlns:a16="http://schemas.microsoft.com/office/drawing/2014/main" id="{CB66F4D1-D48C-EEC6-2647-6BB849DE8BAF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9;p2">
              <a:extLst>
                <a:ext uri="{FF2B5EF4-FFF2-40B4-BE49-F238E27FC236}">
                  <a16:creationId xmlns:a16="http://schemas.microsoft.com/office/drawing/2014/main" id="{7F769C89-848D-51E6-A605-24EA6C83140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0;p2">
              <a:extLst>
                <a:ext uri="{FF2B5EF4-FFF2-40B4-BE49-F238E27FC236}">
                  <a16:creationId xmlns:a16="http://schemas.microsoft.com/office/drawing/2014/main" id="{B2F798B8-C8B2-9F60-3B4E-7BBFA82783AE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1;p2">
              <a:extLst>
                <a:ext uri="{FF2B5EF4-FFF2-40B4-BE49-F238E27FC236}">
                  <a16:creationId xmlns:a16="http://schemas.microsoft.com/office/drawing/2014/main" id="{BDDD40B8-31BF-3C6E-467D-F8065C19D515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2;p2">
              <a:extLst>
                <a:ext uri="{FF2B5EF4-FFF2-40B4-BE49-F238E27FC236}">
                  <a16:creationId xmlns:a16="http://schemas.microsoft.com/office/drawing/2014/main" id="{6632083A-BAB8-4512-87EF-85EE72D65962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3;p2">
              <a:extLst>
                <a:ext uri="{FF2B5EF4-FFF2-40B4-BE49-F238E27FC236}">
                  <a16:creationId xmlns:a16="http://schemas.microsoft.com/office/drawing/2014/main" id="{AC99C41C-6FEE-14E5-6FB2-92E8F3DF2637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4;p2">
              <a:extLst>
                <a:ext uri="{FF2B5EF4-FFF2-40B4-BE49-F238E27FC236}">
                  <a16:creationId xmlns:a16="http://schemas.microsoft.com/office/drawing/2014/main" id="{619ACFC1-9D8A-032A-9B35-FC521A72E2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5;p2">
              <a:extLst>
                <a:ext uri="{FF2B5EF4-FFF2-40B4-BE49-F238E27FC236}">
                  <a16:creationId xmlns:a16="http://schemas.microsoft.com/office/drawing/2014/main" id="{14156136-5245-A5D6-C81D-5C1F984615B0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6;p2">
              <a:extLst>
                <a:ext uri="{FF2B5EF4-FFF2-40B4-BE49-F238E27FC236}">
                  <a16:creationId xmlns:a16="http://schemas.microsoft.com/office/drawing/2014/main" id="{CA6D91AC-04F9-64DD-0BAC-41FA8B803BC9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7;p2">
              <a:extLst>
                <a:ext uri="{FF2B5EF4-FFF2-40B4-BE49-F238E27FC236}">
                  <a16:creationId xmlns:a16="http://schemas.microsoft.com/office/drawing/2014/main" id="{AC398230-8195-D6BE-CBF4-DD669626E223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8;p2">
              <a:extLst>
                <a:ext uri="{FF2B5EF4-FFF2-40B4-BE49-F238E27FC236}">
                  <a16:creationId xmlns:a16="http://schemas.microsoft.com/office/drawing/2014/main" id="{77A27A32-B0C3-12CB-6DAD-5CC0AF02D2A7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9;p2">
              <a:extLst>
                <a:ext uri="{FF2B5EF4-FFF2-40B4-BE49-F238E27FC236}">
                  <a16:creationId xmlns:a16="http://schemas.microsoft.com/office/drawing/2014/main" id="{D36A235D-CB01-7ABB-7CE7-8AC5B569D6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0;p2">
              <a:extLst>
                <a:ext uri="{FF2B5EF4-FFF2-40B4-BE49-F238E27FC236}">
                  <a16:creationId xmlns:a16="http://schemas.microsoft.com/office/drawing/2014/main" id="{3D9B7BD4-65EB-95D6-DA25-50639B7C7ED3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1;p2">
              <a:extLst>
                <a:ext uri="{FF2B5EF4-FFF2-40B4-BE49-F238E27FC236}">
                  <a16:creationId xmlns:a16="http://schemas.microsoft.com/office/drawing/2014/main" id="{29A811B8-6982-E741-5422-0133596197D4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5935;p55">
            <a:extLst>
              <a:ext uri="{FF2B5EF4-FFF2-40B4-BE49-F238E27FC236}">
                <a16:creationId xmlns:a16="http://schemas.microsoft.com/office/drawing/2014/main" id="{AE76A6B9-6E2E-B41D-D1EB-90CF9B126729}"/>
              </a:ext>
            </a:extLst>
          </p:cNvPr>
          <p:cNvSpPr txBox="1"/>
          <p:nvPr/>
        </p:nvSpPr>
        <p:spPr>
          <a:xfrm>
            <a:off x="3295291" y="1283226"/>
            <a:ext cx="5234062" cy="276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1.  Basic Data Type </a:t>
            </a:r>
            <a:r>
              <a:rPr lang="zh-TW" alt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</a:t>
            </a:r>
            <a:r>
              <a:rPr lang="en-US" altLang="zh-TW" sz="2400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</a:t>
            </a:r>
            <a:r>
              <a:rPr lang="zh-TW" altLang="en-US" sz="2400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基礎資料型態</a:t>
            </a:r>
            <a:endParaRPr lang="en-US" altLang="zh-TW" sz="2400" dirty="0">
              <a:solidFill>
                <a:schemeClr val="dk2"/>
              </a:solidFill>
              <a:highlight>
                <a:srgbClr val="FFFF00"/>
              </a:highlight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2.  If....else	 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if...else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判斷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3.  Switch case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switch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判斷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4.  while Loop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while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迴圈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5.  for Loop	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for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迴圈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546503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 Basic Data </a:t>
            </a:r>
            <a:r>
              <a:rPr lang="en-US" sz="2400" dirty="0">
                <a:solidFill>
                  <a:schemeClr val="bg2"/>
                </a:solidFill>
              </a:rPr>
              <a:t>Type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14562;p38">
            <a:extLst>
              <a:ext uri="{FF2B5EF4-FFF2-40B4-BE49-F238E27FC236}">
                <a16:creationId xmlns:a16="http://schemas.microsoft.com/office/drawing/2014/main" id="{C7E238D2-26AC-6A0A-5115-76E6DEF44A71}"/>
              </a:ext>
            </a:extLst>
          </p:cNvPr>
          <p:cNvGrpSpPr/>
          <p:nvPr/>
        </p:nvGrpSpPr>
        <p:grpSpPr>
          <a:xfrm>
            <a:off x="955893" y="1463469"/>
            <a:ext cx="1565662" cy="1565260"/>
            <a:chOff x="720000" y="1540425"/>
            <a:chExt cx="833900" cy="836975"/>
          </a:xfrm>
        </p:grpSpPr>
        <p:sp>
          <p:nvSpPr>
            <p:cNvPr id="4" name="Google Shape;14563;p38">
              <a:extLst>
                <a:ext uri="{FF2B5EF4-FFF2-40B4-BE49-F238E27FC236}">
                  <a16:creationId xmlns:a16="http://schemas.microsoft.com/office/drawing/2014/main" id="{F4995CBA-0C28-42A2-7ACB-FB1E011FB849}"/>
                </a:ext>
              </a:extLst>
            </p:cNvPr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7329"/>
                <a:gd name="adj2" fmla="val 20048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" name="Google Shape;14564;p38">
              <a:extLst>
                <a:ext uri="{FF2B5EF4-FFF2-40B4-BE49-F238E27FC236}">
                  <a16:creationId xmlns:a16="http://schemas.microsoft.com/office/drawing/2014/main" id="{7C1CEAB1-8940-07BE-62DD-5274E8698BC5}"/>
                </a:ext>
              </a:extLst>
            </p:cNvPr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6" name="Google Shape;14565;p38">
                <a:extLst>
                  <a:ext uri="{FF2B5EF4-FFF2-40B4-BE49-F238E27FC236}">
                    <a16:creationId xmlns:a16="http://schemas.microsoft.com/office/drawing/2014/main" id="{0B663181-2533-7304-5D71-9A91D74AAE6C}"/>
                  </a:ext>
                </a:extLst>
              </p:cNvPr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4566;p38">
                <a:extLst>
                  <a:ext uri="{FF2B5EF4-FFF2-40B4-BE49-F238E27FC236}">
                    <a16:creationId xmlns:a16="http://schemas.microsoft.com/office/drawing/2014/main" id="{8A282A30-45FC-FB13-45A0-899828C18F55}"/>
                  </a:ext>
                </a:extLst>
              </p:cNvPr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4567;p38">
                <a:extLst>
                  <a:ext uri="{FF2B5EF4-FFF2-40B4-BE49-F238E27FC236}">
                    <a16:creationId xmlns:a16="http://schemas.microsoft.com/office/drawing/2014/main" id="{C1C37A33-E67E-9253-D505-020CE1305C8E}"/>
                  </a:ext>
                </a:extLst>
              </p:cNvPr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4568;p38">
                <a:extLst>
                  <a:ext uri="{FF2B5EF4-FFF2-40B4-BE49-F238E27FC236}">
                    <a16:creationId xmlns:a16="http://schemas.microsoft.com/office/drawing/2014/main" id="{138B9859-C85D-0D02-7A15-094628D81BAD}"/>
                  </a:ext>
                </a:extLst>
              </p:cNvPr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" name="Google Shape;14562;p38">
            <a:extLst>
              <a:ext uri="{FF2B5EF4-FFF2-40B4-BE49-F238E27FC236}">
                <a16:creationId xmlns:a16="http://schemas.microsoft.com/office/drawing/2014/main" id="{88EF1E7F-2675-3D6B-70A4-0B7DECD3BE26}"/>
              </a:ext>
            </a:extLst>
          </p:cNvPr>
          <p:cNvGrpSpPr/>
          <p:nvPr/>
        </p:nvGrpSpPr>
        <p:grpSpPr>
          <a:xfrm>
            <a:off x="2924282" y="1465528"/>
            <a:ext cx="1565662" cy="1565260"/>
            <a:chOff x="720000" y="1540425"/>
            <a:chExt cx="833900" cy="836975"/>
          </a:xfrm>
        </p:grpSpPr>
        <p:sp>
          <p:nvSpPr>
            <p:cNvPr id="11" name="Google Shape;14563;p38">
              <a:extLst>
                <a:ext uri="{FF2B5EF4-FFF2-40B4-BE49-F238E27FC236}">
                  <a16:creationId xmlns:a16="http://schemas.microsoft.com/office/drawing/2014/main" id="{AC18C71E-9B68-02C4-9021-88B2E4A02550}"/>
                </a:ext>
              </a:extLst>
            </p:cNvPr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7329"/>
                <a:gd name="adj2" fmla="val 20048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4564;p38">
              <a:extLst>
                <a:ext uri="{FF2B5EF4-FFF2-40B4-BE49-F238E27FC236}">
                  <a16:creationId xmlns:a16="http://schemas.microsoft.com/office/drawing/2014/main" id="{A94CFBA1-FC1D-74EF-FF36-0A30D7C8D9C9}"/>
                </a:ext>
              </a:extLst>
            </p:cNvPr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3" name="Google Shape;14565;p38">
                <a:extLst>
                  <a:ext uri="{FF2B5EF4-FFF2-40B4-BE49-F238E27FC236}">
                    <a16:creationId xmlns:a16="http://schemas.microsoft.com/office/drawing/2014/main" id="{05C31F09-35A8-BADB-E000-75CB54CE7B4D}"/>
                  </a:ext>
                </a:extLst>
              </p:cNvPr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566;p38">
                <a:extLst>
                  <a:ext uri="{FF2B5EF4-FFF2-40B4-BE49-F238E27FC236}">
                    <a16:creationId xmlns:a16="http://schemas.microsoft.com/office/drawing/2014/main" id="{1A3E8AB3-DD44-A1AC-11D4-B5021D39F9F4}"/>
                  </a:ext>
                </a:extLst>
              </p:cNvPr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4567;p38">
                <a:extLst>
                  <a:ext uri="{FF2B5EF4-FFF2-40B4-BE49-F238E27FC236}">
                    <a16:creationId xmlns:a16="http://schemas.microsoft.com/office/drawing/2014/main" id="{500C9C62-2CD8-B73E-94C3-A6F4A9B085C7}"/>
                  </a:ext>
                </a:extLst>
              </p:cNvPr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4568;p38">
                <a:extLst>
                  <a:ext uri="{FF2B5EF4-FFF2-40B4-BE49-F238E27FC236}">
                    <a16:creationId xmlns:a16="http://schemas.microsoft.com/office/drawing/2014/main" id="{79E9EACF-43C5-E024-5ED8-55C0AEEEF4E1}"/>
                  </a:ext>
                </a:extLst>
              </p:cNvPr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" name="Google Shape;14562;p38">
            <a:extLst>
              <a:ext uri="{FF2B5EF4-FFF2-40B4-BE49-F238E27FC236}">
                <a16:creationId xmlns:a16="http://schemas.microsoft.com/office/drawing/2014/main" id="{06BDAF6A-189B-A895-D3F5-1B5C791EFBA8}"/>
              </a:ext>
            </a:extLst>
          </p:cNvPr>
          <p:cNvGrpSpPr/>
          <p:nvPr/>
        </p:nvGrpSpPr>
        <p:grpSpPr>
          <a:xfrm>
            <a:off x="4892671" y="1454309"/>
            <a:ext cx="1565662" cy="1565260"/>
            <a:chOff x="720000" y="1540425"/>
            <a:chExt cx="833900" cy="836975"/>
          </a:xfrm>
        </p:grpSpPr>
        <p:sp>
          <p:nvSpPr>
            <p:cNvPr id="18" name="Google Shape;14563;p38">
              <a:extLst>
                <a:ext uri="{FF2B5EF4-FFF2-40B4-BE49-F238E27FC236}">
                  <a16:creationId xmlns:a16="http://schemas.microsoft.com/office/drawing/2014/main" id="{ED645001-44B0-41C1-2ACF-A21BB4270627}"/>
                </a:ext>
              </a:extLst>
            </p:cNvPr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7329"/>
                <a:gd name="adj2" fmla="val 20048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4564;p38">
              <a:extLst>
                <a:ext uri="{FF2B5EF4-FFF2-40B4-BE49-F238E27FC236}">
                  <a16:creationId xmlns:a16="http://schemas.microsoft.com/office/drawing/2014/main" id="{64D7B779-803A-FB64-E8EE-1D3E25A5F7EB}"/>
                </a:ext>
              </a:extLst>
            </p:cNvPr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20" name="Google Shape;14565;p38">
                <a:extLst>
                  <a:ext uri="{FF2B5EF4-FFF2-40B4-BE49-F238E27FC236}">
                    <a16:creationId xmlns:a16="http://schemas.microsoft.com/office/drawing/2014/main" id="{25D93733-DEC2-B02A-D1E4-94476CB20AF1}"/>
                  </a:ext>
                </a:extLst>
              </p:cNvPr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4566;p38">
                <a:extLst>
                  <a:ext uri="{FF2B5EF4-FFF2-40B4-BE49-F238E27FC236}">
                    <a16:creationId xmlns:a16="http://schemas.microsoft.com/office/drawing/2014/main" id="{8C06E811-EAE3-39E1-47A8-61ABC73C1DD2}"/>
                  </a:ext>
                </a:extLst>
              </p:cNvPr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4567;p38">
                <a:extLst>
                  <a:ext uri="{FF2B5EF4-FFF2-40B4-BE49-F238E27FC236}">
                    <a16:creationId xmlns:a16="http://schemas.microsoft.com/office/drawing/2014/main" id="{909707A6-B8E9-7E0A-0326-ED8004A1FF43}"/>
                  </a:ext>
                </a:extLst>
              </p:cNvPr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4568;p38">
                <a:extLst>
                  <a:ext uri="{FF2B5EF4-FFF2-40B4-BE49-F238E27FC236}">
                    <a16:creationId xmlns:a16="http://schemas.microsoft.com/office/drawing/2014/main" id="{34D5066C-EB56-3B2C-1EED-DC4FDEA29306}"/>
                  </a:ext>
                </a:extLst>
              </p:cNvPr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" name="Google Shape;14562;p38">
            <a:extLst>
              <a:ext uri="{FF2B5EF4-FFF2-40B4-BE49-F238E27FC236}">
                <a16:creationId xmlns:a16="http://schemas.microsoft.com/office/drawing/2014/main" id="{02DC422A-9FDA-1335-895E-1561E66CE459}"/>
              </a:ext>
            </a:extLst>
          </p:cNvPr>
          <p:cNvGrpSpPr/>
          <p:nvPr/>
        </p:nvGrpSpPr>
        <p:grpSpPr>
          <a:xfrm>
            <a:off x="6858338" y="1463469"/>
            <a:ext cx="1565662" cy="1565260"/>
            <a:chOff x="720000" y="1540425"/>
            <a:chExt cx="833900" cy="836975"/>
          </a:xfrm>
        </p:grpSpPr>
        <p:sp>
          <p:nvSpPr>
            <p:cNvPr id="25" name="Google Shape;14563;p38">
              <a:extLst>
                <a:ext uri="{FF2B5EF4-FFF2-40B4-BE49-F238E27FC236}">
                  <a16:creationId xmlns:a16="http://schemas.microsoft.com/office/drawing/2014/main" id="{A3865B29-2FE6-35DF-8705-411D39663B11}"/>
                </a:ext>
              </a:extLst>
            </p:cNvPr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7329"/>
                <a:gd name="adj2" fmla="val 20048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14564;p38">
              <a:extLst>
                <a:ext uri="{FF2B5EF4-FFF2-40B4-BE49-F238E27FC236}">
                  <a16:creationId xmlns:a16="http://schemas.microsoft.com/office/drawing/2014/main" id="{1379E0ED-1603-399E-28E3-2BEC7EDF4C37}"/>
                </a:ext>
              </a:extLst>
            </p:cNvPr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27" name="Google Shape;14565;p38">
                <a:extLst>
                  <a:ext uri="{FF2B5EF4-FFF2-40B4-BE49-F238E27FC236}">
                    <a16:creationId xmlns:a16="http://schemas.microsoft.com/office/drawing/2014/main" id="{CB47E312-09B1-6D24-1D09-D7DA86C8F9E3}"/>
                  </a:ext>
                </a:extLst>
              </p:cNvPr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4566;p38">
                <a:extLst>
                  <a:ext uri="{FF2B5EF4-FFF2-40B4-BE49-F238E27FC236}">
                    <a16:creationId xmlns:a16="http://schemas.microsoft.com/office/drawing/2014/main" id="{FF35AA22-6BDD-4CFE-CFF7-371B42642433}"/>
                  </a:ext>
                </a:extLst>
              </p:cNvPr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4567;p38">
                <a:extLst>
                  <a:ext uri="{FF2B5EF4-FFF2-40B4-BE49-F238E27FC236}">
                    <a16:creationId xmlns:a16="http://schemas.microsoft.com/office/drawing/2014/main" id="{22202727-C8AB-9610-FA19-57FFE45BD464}"/>
                  </a:ext>
                </a:extLst>
              </p:cNvPr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568;p38">
                <a:extLst>
                  <a:ext uri="{FF2B5EF4-FFF2-40B4-BE49-F238E27FC236}">
                    <a16:creationId xmlns:a16="http://schemas.microsoft.com/office/drawing/2014/main" id="{C81A8C3C-640D-C248-50E1-63815ADCA4E2}"/>
                  </a:ext>
                </a:extLst>
              </p:cNvPr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Google Shape;14556;p38">
            <a:extLst>
              <a:ext uri="{FF2B5EF4-FFF2-40B4-BE49-F238E27FC236}">
                <a16:creationId xmlns:a16="http://schemas.microsoft.com/office/drawing/2014/main" id="{58A1C3A3-AC46-3738-0C8B-CC587AF63585}"/>
              </a:ext>
            </a:extLst>
          </p:cNvPr>
          <p:cNvSpPr txBox="1">
            <a:spLocks/>
          </p:cNvSpPr>
          <p:nvPr/>
        </p:nvSpPr>
        <p:spPr>
          <a:xfrm>
            <a:off x="1394488" y="2016299"/>
            <a:ext cx="688471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int</a:t>
            </a:r>
          </a:p>
        </p:txBody>
      </p:sp>
      <p:sp>
        <p:nvSpPr>
          <p:cNvPr id="32" name="Google Shape;14556;p38">
            <a:extLst>
              <a:ext uri="{FF2B5EF4-FFF2-40B4-BE49-F238E27FC236}">
                <a16:creationId xmlns:a16="http://schemas.microsoft.com/office/drawing/2014/main" id="{98191F5C-F3D7-3EDA-0F91-1745045A2A7B}"/>
              </a:ext>
            </a:extLst>
          </p:cNvPr>
          <p:cNvSpPr txBox="1">
            <a:spLocks/>
          </p:cNvSpPr>
          <p:nvPr/>
        </p:nvSpPr>
        <p:spPr>
          <a:xfrm>
            <a:off x="2877638" y="1786499"/>
            <a:ext cx="1658949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float</a:t>
            </a:r>
          </a:p>
        </p:txBody>
      </p:sp>
      <p:sp>
        <p:nvSpPr>
          <p:cNvPr id="33" name="Google Shape;14556;p38">
            <a:extLst>
              <a:ext uri="{FF2B5EF4-FFF2-40B4-BE49-F238E27FC236}">
                <a16:creationId xmlns:a16="http://schemas.microsoft.com/office/drawing/2014/main" id="{06E914B0-6553-78C6-5516-01B7BCA1A5B6}"/>
              </a:ext>
            </a:extLst>
          </p:cNvPr>
          <p:cNvSpPr txBox="1">
            <a:spLocks/>
          </p:cNvSpPr>
          <p:nvPr/>
        </p:nvSpPr>
        <p:spPr>
          <a:xfrm>
            <a:off x="4846027" y="2007139"/>
            <a:ext cx="1658949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bool</a:t>
            </a:r>
          </a:p>
        </p:txBody>
      </p:sp>
      <p:sp>
        <p:nvSpPr>
          <p:cNvPr id="34" name="Google Shape;14556;p38">
            <a:extLst>
              <a:ext uri="{FF2B5EF4-FFF2-40B4-BE49-F238E27FC236}">
                <a16:creationId xmlns:a16="http://schemas.microsoft.com/office/drawing/2014/main" id="{637B38B6-EA97-4BEF-E07A-2990EFD76DF1}"/>
              </a:ext>
            </a:extLst>
          </p:cNvPr>
          <p:cNvSpPr txBox="1">
            <a:spLocks/>
          </p:cNvSpPr>
          <p:nvPr/>
        </p:nvSpPr>
        <p:spPr>
          <a:xfrm>
            <a:off x="6811694" y="2007139"/>
            <a:ext cx="1658949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char</a:t>
            </a:r>
          </a:p>
        </p:txBody>
      </p:sp>
      <p:sp>
        <p:nvSpPr>
          <p:cNvPr id="35" name="Google Shape;14556;p38">
            <a:extLst>
              <a:ext uri="{FF2B5EF4-FFF2-40B4-BE49-F238E27FC236}">
                <a16:creationId xmlns:a16="http://schemas.microsoft.com/office/drawing/2014/main" id="{164BC759-0068-F288-D957-80E653B3A24A}"/>
              </a:ext>
            </a:extLst>
          </p:cNvPr>
          <p:cNvSpPr txBox="1">
            <a:spLocks/>
          </p:cNvSpPr>
          <p:nvPr/>
        </p:nvSpPr>
        <p:spPr>
          <a:xfrm>
            <a:off x="2874917" y="2236939"/>
            <a:ext cx="1658949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double</a:t>
            </a:r>
          </a:p>
        </p:txBody>
      </p:sp>
      <p:sp>
        <p:nvSpPr>
          <p:cNvPr id="36" name="Google Shape;14556;p38">
            <a:extLst>
              <a:ext uri="{FF2B5EF4-FFF2-40B4-BE49-F238E27FC236}">
                <a16:creationId xmlns:a16="http://schemas.microsoft.com/office/drawing/2014/main" id="{9FCC60A8-E2B8-1093-D455-1184B43B06F9}"/>
              </a:ext>
            </a:extLst>
          </p:cNvPr>
          <p:cNvSpPr txBox="1">
            <a:spLocks/>
          </p:cNvSpPr>
          <p:nvPr/>
        </p:nvSpPr>
        <p:spPr>
          <a:xfrm>
            <a:off x="1216191" y="3343952"/>
            <a:ext cx="104506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latin typeface="Taipei Sans TC Beta" pitchFamily="2" charset="-120"/>
                <a:ea typeface="Taipei Sans TC Beta" pitchFamily="2" charset="-120"/>
              </a:rPr>
              <a:t>整數</a:t>
            </a:r>
            <a:endParaRPr lang="en-US" sz="24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7" name="Google Shape;14556;p38">
            <a:extLst>
              <a:ext uri="{FF2B5EF4-FFF2-40B4-BE49-F238E27FC236}">
                <a16:creationId xmlns:a16="http://schemas.microsoft.com/office/drawing/2014/main" id="{1B79A037-73CC-1BC6-58E5-4C7E5297F795}"/>
              </a:ext>
            </a:extLst>
          </p:cNvPr>
          <p:cNvSpPr txBox="1">
            <a:spLocks/>
          </p:cNvSpPr>
          <p:nvPr/>
        </p:nvSpPr>
        <p:spPr>
          <a:xfrm>
            <a:off x="3181859" y="3329914"/>
            <a:ext cx="104506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latin typeface="Taipei Sans TC Beta" pitchFamily="2" charset="-120"/>
                <a:ea typeface="Taipei Sans TC Beta" pitchFamily="2" charset="-120"/>
              </a:rPr>
              <a:t>浮點數</a:t>
            </a:r>
            <a:endParaRPr lang="en-US" sz="24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8" name="Google Shape;14556;p38">
            <a:extLst>
              <a:ext uri="{FF2B5EF4-FFF2-40B4-BE49-F238E27FC236}">
                <a16:creationId xmlns:a16="http://schemas.microsoft.com/office/drawing/2014/main" id="{3E4BB91E-A0AB-250C-E906-3B604FA0DF4A}"/>
              </a:ext>
            </a:extLst>
          </p:cNvPr>
          <p:cNvSpPr txBox="1">
            <a:spLocks/>
          </p:cNvSpPr>
          <p:nvPr/>
        </p:nvSpPr>
        <p:spPr>
          <a:xfrm>
            <a:off x="5152969" y="3329914"/>
            <a:ext cx="104506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latin typeface="Taipei Sans TC Beta" pitchFamily="2" charset="-120"/>
                <a:ea typeface="Taipei Sans TC Beta" pitchFamily="2" charset="-120"/>
              </a:rPr>
              <a:t>布林值</a:t>
            </a:r>
            <a:endParaRPr lang="en-US" sz="24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9" name="Google Shape;14556;p38">
            <a:extLst>
              <a:ext uri="{FF2B5EF4-FFF2-40B4-BE49-F238E27FC236}">
                <a16:creationId xmlns:a16="http://schemas.microsoft.com/office/drawing/2014/main" id="{593686F5-6076-64E3-F75E-54BDBCAA9556}"/>
              </a:ext>
            </a:extLst>
          </p:cNvPr>
          <p:cNvSpPr txBox="1">
            <a:spLocks/>
          </p:cNvSpPr>
          <p:nvPr/>
        </p:nvSpPr>
        <p:spPr>
          <a:xfrm>
            <a:off x="7124079" y="3323769"/>
            <a:ext cx="104506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latin typeface="Taipei Sans TC Beta" pitchFamily="2" charset="-120"/>
                <a:ea typeface="Taipei Sans TC Beta" pitchFamily="2" charset="-120"/>
              </a:rPr>
              <a:t>字元</a:t>
            </a:r>
            <a:endParaRPr lang="en-US" sz="24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grpSp>
        <p:nvGrpSpPr>
          <p:cNvPr id="40" name="Google Shape;446;p2">
            <a:extLst>
              <a:ext uri="{FF2B5EF4-FFF2-40B4-BE49-F238E27FC236}">
                <a16:creationId xmlns:a16="http://schemas.microsoft.com/office/drawing/2014/main" id="{6CE1A2A0-6607-057F-CC53-E5EE6851F67C}"/>
              </a:ext>
            </a:extLst>
          </p:cNvPr>
          <p:cNvGrpSpPr/>
          <p:nvPr/>
        </p:nvGrpSpPr>
        <p:grpSpPr>
          <a:xfrm>
            <a:off x="431076" y="606818"/>
            <a:ext cx="1049633" cy="523940"/>
            <a:chOff x="138482" y="584556"/>
            <a:chExt cx="1049633" cy="523940"/>
          </a:xfrm>
        </p:grpSpPr>
        <p:sp>
          <p:nvSpPr>
            <p:cNvPr id="41" name="Google Shape;447;p2">
              <a:extLst>
                <a:ext uri="{FF2B5EF4-FFF2-40B4-BE49-F238E27FC236}">
                  <a16:creationId xmlns:a16="http://schemas.microsoft.com/office/drawing/2014/main" id="{2DA0426A-0BEB-1002-6143-8D77F78D91E7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48;p2">
              <a:extLst>
                <a:ext uri="{FF2B5EF4-FFF2-40B4-BE49-F238E27FC236}">
                  <a16:creationId xmlns:a16="http://schemas.microsoft.com/office/drawing/2014/main" id="{3302E958-2AA1-0181-5AA1-9A0D2E1511A8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49;p2">
              <a:extLst>
                <a:ext uri="{FF2B5EF4-FFF2-40B4-BE49-F238E27FC236}">
                  <a16:creationId xmlns:a16="http://schemas.microsoft.com/office/drawing/2014/main" id="{886AC704-C028-F536-7A7D-762FC81069F5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0;p2">
              <a:extLst>
                <a:ext uri="{FF2B5EF4-FFF2-40B4-BE49-F238E27FC236}">
                  <a16:creationId xmlns:a16="http://schemas.microsoft.com/office/drawing/2014/main" id="{FEFFE28B-7AE3-B4A0-6073-AD35D3A19841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1;p2">
              <a:extLst>
                <a:ext uri="{FF2B5EF4-FFF2-40B4-BE49-F238E27FC236}">
                  <a16:creationId xmlns:a16="http://schemas.microsoft.com/office/drawing/2014/main" id="{38705C37-3DD2-2B89-6F13-15392F08EF7F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2;p2">
              <a:extLst>
                <a:ext uri="{FF2B5EF4-FFF2-40B4-BE49-F238E27FC236}">
                  <a16:creationId xmlns:a16="http://schemas.microsoft.com/office/drawing/2014/main" id="{1D172240-4FD9-7397-A98B-53404BF5E81F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3;p2">
              <a:extLst>
                <a:ext uri="{FF2B5EF4-FFF2-40B4-BE49-F238E27FC236}">
                  <a16:creationId xmlns:a16="http://schemas.microsoft.com/office/drawing/2014/main" id="{BEAC9CB9-905D-5AB1-03B5-109313C6893B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4;p2">
              <a:extLst>
                <a:ext uri="{FF2B5EF4-FFF2-40B4-BE49-F238E27FC236}">
                  <a16:creationId xmlns:a16="http://schemas.microsoft.com/office/drawing/2014/main" id="{E01C7A13-47CD-8688-66DE-FF76C09D5FEC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5;p2">
              <a:extLst>
                <a:ext uri="{FF2B5EF4-FFF2-40B4-BE49-F238E27FC236}">
                  <a16:creationId xmlns:a16="http://schemas.microsoft.com/office/drawing/2014/main" id="{7E15A20E-2DF0-2A14-E7C3-B4D14AF2BD43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6;p2">
              <a:extLst>
                <a:ext uri="{FF2B5EF4-FFF2-40B4-BE49-F238E27FC236}">
                  <a16:creationId xmlns:a16="http://schemas.microsoft.com/office/drawing/2014/main" id="{4D2EA332-DF35-A534-A01B-E66A841A21E8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7;p2">
              <a:extLst>
                <a:ext uri="{FF2B5EF4-FFF2-40B4-BE49-F238E27FC236}">
                  <a16:creationId xmlns:a16="http://schemas.microsoft.com/office/drawing/2014/main" id="{6AA6BA7E-C499-1BD7-011A-EE415D38CD83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58;p2">
              <a:extLst>
                <a:ext uri="{FF2B5EF4-FFF2-40B4-BE49-F238E27FC236}">
                  <a16:creationId xmlns:a16="http://schemas.microsoft.com/office/drawing/2014/main" id="{69B228A3-0D5A-1378-6EC8-50160998DBC8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59;p2">
              <a:extLst>
                <a:ext uri="{FF2B5EF4-FFF2-40B4-BE49-F238E27FC236}">
                  <a16:creationId xmlns:a16="http://schemas.microsoft.com/office/drawing/2014/main" id="{9AF4E056-9275-F737-8903-7091F2988283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60;p2">
              <a:extLst>
                <a:ext uri="{FF2B5EF4-FFF2-40B4-BE49-F238E27FC236}">
                  <a16:creationId xmlns:a16="http://schemas.microsoft.com/office/drawing/2014/main" id="{EFE64459-4275-8226-E628-B7E2AF5A399C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61;p2">
              <a:extLst>
                <a:ext uri="{FF2B5EF4-FFF2-40B4-BE49-F238E27FC236}">
                  <a16:creationId xmlns:a16="http://schemas.microsoft.com/office/drawing/2014/main" id="{F7248D69-5A79-A480-6527-0810CA9D2E43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446;p2">
            <a:extLst>
              <a:ext uri="{FF2B5EF4-FFF2-40B4-BE49-F238E27FC236}">
                <a16:creationId xmlns:a16="http://schemas.microsoft.com/office/drawing/2014/main" id="{D1099C7F-C0B1-93C2-1646-4DB7219D7B48}"/>
              </a:ext>
            </a:extLst>
          </p:cNvPr>
          <p:cNvGrpSpPr/>
          <p:nvPr/>
        </p:nvGrpSpPr>
        <p:grpSpPr>
          <a:xfrm>
            <a:off x="8012591" y="331992"/>
            <a:ext cx="1049633" cy="523940"/>
            <a:chOff x="138482" y="584556"/>
            <a:chExt cx="1049633" cy="523940"/>
          </a:xfrm>
        </p:grpSpPr>
        <p:sp>
          <p:nvSpPr>
            <p:cNvPr id="57" name="Google Shape;447;p2">
              <a:extLst>
                <a:ext uri="{FF2B5EF4-FFF2-40B4-BE49-F238E27FC236}">
                  <a16:creationId xmlns:a16="http://schemas.microsoft.com/office/drawing/2014/main" id="{B4804869-0764-3147-20E7-2CABD84F3C56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48;p2">
              <a:extLst>
                <a:ext uri="{FF2B5EF4-FFF2-40B4-BE49-F238E27FC236}">
                  <a16:creationId xmlns:a16="http://schemas.microsoft.com/office/drawing/2014/main" id="{E865787D-EA38-444F-8FA8-ECC54555B165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49;p2">
              <a:extLst>
                <a:ext uri="{FF2B5EF4-FFF2-40B4-BE49-F238E27FC236}">
                  <a16:creationId xmlns:a16="http://schemas.microsoft.com/office/drawing/2014/main" id="{5809FE96-7F27-77D0-5697-714E2853206A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50;p2">
              <a:extLst>
                <a:ext uri="{FF2B5EF4-FFF2-40B4-BE49-F238E27FC236}">
                  <a16:creationId xmlns:a16="http://schemas.microsoft.com/office/drawing/2014/main" id="{786B3696-1DE3-A0AB-889B-9F640CF27590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51;p2">
              <a:extLst>
                <a:ext uri="{FF2B5EF4-FFF2-40B4-BE49-F238E27FC236}">
                  <a16:creationId xmlns:a16="http://schemas.microsoft.com/office/drawing/2014/main" id="{F0BB0C49-7B1C-55C1-DF60-2B807B4D9127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52;p2">
              <a:extLst>
                <a:ext uri="{FF2B5EF4-FFF2-40B4-BE49-F238E27FC236}">
                  <a16:creationId xmlns:a16="http://schemas.microsoft.com/office/drawing/2014/main" id="{F1487A62-FB29-3227-1014-DBE85DFAF9DC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3;p2">
              <a:extLst>
                <a:ext uri="{FF2B5EF4-FFF2-40B4-BE49-F238E27FC236}">
                  <a16:creationId xmlns:a16="http://schemas.microsoft.com/office/drawing/2014/main" id="{1CF91BCC-A8BA-464D-1877-A27C202E6318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54;p2">
              <a:extLst>
                <a:ext uri="{FF2B5EF4-FFF2-40B4-BE49-F238E27FC236}">
                  <a16:creationId xmlns:a16="http://schemas.microsoft.com/office/drawing/2014/main" id="{6ABB745C-CC85-4F32-A5D9-B5B81CCF86A9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55;p2">
              <a:extLst>
                <a:ext uri="{FF2B5EF4-FFF2-40B4-BE49-F238E27FC236}">
                  <a16:creationId xmlns:a16="http://schemas.microsoft.com/office/drawing/2014/main" id="{21F2CCBB-5CCD-B57C-80B1-04C99D46FA70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56;p2">
              <a:extLst>
                <a:ext uri="{FF2B5EF4-FFF2-40B4-BE49-F238E27FC236}">
                  <a16:creationId xmlns:a16="http://schemas.microsoft.com/office/drawing/2014/main" id="{C6B05C07-FF94-7120-A5D2-9523260C01B2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57;p2">
              <a:extLst>
                <a:ext uri="{FF2B5EF4-FFF2-40B4-BE49-F238E27FC236}">
                  <a16:creationId xmlns:a16="http://schemas.microsoft.com/office/drawing/2014/main" id="{452D312F-A799-11BE-A347-50BFC5CBCDBE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8;p2">
              <a:extLst>
                <a:ext uri="{FF2B5EF4-FFF2-40B4-BE49-F238E27FC236}">
                  <a16:creationId xmlns:a16="http://schemas.microsoft.com/office/drawing/2014/main" id="{21B8EF24-70B4-361A-C5C9-98A97B7D3A1F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59;p2">
              <a:extLst>
                <a:ext uri="{FF2B5EF4-FFF2-40B4-BE49-F238E27FC236}">
                  <a16:creationId xmlns:a16="http://schemas.microsoft.com/office/drawing/2014/main" id="{0BB4AC70-6355-AC1A-F39C-0B18C892E329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60;p2">
              <a:extLst>
                <a:ext uri="{FF2B5EF4-FFF2-40B4-BE49-F238E27FC236}">
                  <a16:creationId xmlns:a16="http://schemas.microsoft.com/office/drawing/2014/main" id="{55178F19-B904-EE8C-EB3E-CA950ED78E91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61;p2">
              <a:extLst>
                <a:ext uri="{FF2B5EF4-FFF2-40B4-BE49-F238E27FC236}">
                  <a16:creationId xmlns:a16="http://schemas.microsoft.com/office/drawing/2014/main" id="{263A4EF6-B758-F09A-7212-81A9606B27B1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14556;p38">
            <a:extLst>
              <a:ext uri="{FF2B5EF4-FFF2-40B4-BE49-F238E27FC236}">
                <a16:creationId xmlns:a16="http://schemas.microsoft.com/office/drawing/2014/main" id="{9C6CF0EC-E716-EDE6-9482-E07A0D6686D6}"/>
              </a:ext>
            </a:extLst>
          </p:cNvPr>
          <p:cNvSpPr txBox="1">
            <a:spLocks/>
          </p:cNvSpPr>
          <p:nvPr/>
        </p:nvSpPr>
        <p:spPr>
          <a:xfrm>
            <a:off x="1468034" y="4101059"/>
            <a:ext cx="541376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400" b="1" dirty="0">
                <a:latin typeface="Taipei Sans TC Beta" pitchFamily="2" charset="-120"/>
                <a:ea typeface="Taipei Sans TC Beta" pitchFamily="2" charset="-120"/>
              </a:rPr>
              <a:t>5</a:t>
            </a:r>
            <a:endParaRPr lang="en-US" sz="24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73" name="Google Shape;14556;p38">
            <a:extLst>
              <a:ext uri="{FF2B5EF4-FFF2-40B4-BE49-F238E27FC236}">
                <a16:creationId xmlns:a16="http://schemas.microsoft.com/office/drawing/2014/main" id="{C62E8534-856A-D15A-2FC7-D747BDD24158}"/>
              </a:ext>
            </a:extLst>
          </p:cNvPr>
          <p:cNvSpPr txBox="1">
            <a:spLocks/>
          </p:cNvSpPr>
          <p:nvPr/>
        </p:nvSpPr>
        <p:spPr>
          <a:xfrm>
            <a:off x="2880106" y="4101059"/>
            <a:ext cx="1560218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400" b="1" dirty="0">
                <a:latin typeface="Taipei Sans TC Beta" pitchFamily="2" charset="-120"/>
                <a:ea typeface="Taipei Sans TC Beta" pitchFamily="2" charset="-120"/>
              </a:rPr>
              <a:t>5.500000</a:t>
            </a:r>
            <a:endParaRPr lang="en-US" sz="24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74" name="Google Shape;14556;p38">
            <a:extLst>
              <a:ext uri="{FF2B5EF4-FFF2-40B4-BE49-F238E27FC236}">
                <a16:creationId xmlns:a16="http://schemas.microsoft.com/office/drawing/2014/main" id="{A6C38324-DC13-94F5-19BE-8C30CB698A9E}"/>
              </a:ext>
            </a:extLst>
          </p:cNvPr>
          <p:cNvSpPr txBox="1">
            <a:spLocks/>
          </p:cNvSpPr>
          <p:nvPr/>
        </p:nvSpPr>
        <p:spPr>
          <a:xfrm>
            <a:off x="5152969" y="4101059"/>
            <a:ext cx="1206901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400" b="1" dirty="0">
                <a:latin typeface="Taipei Sans TC Beta" pitchFamily="2" charset="-120"/>
                <a:ea typeface="Taipei Sans TC Beta" pitchFamily="2" charset="-120"/>
              </a:rPr>
              <a:t>1</a:t>
            </a:r>
            <a:r>
              <a:rPr lang="zh-TW" altLang="en-US" sz="2400" b="1" dirty="0"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2400" b="1" dirty="0">
                <a:latin typeface="Taipei Sans TC Beta" pitchFamily="2" charset="-120"/>
                <a:ea typeface="Taipei Sans TC Beta" pitchFamily="2" charset="-120"/>
              </a:rPr>
              <a:t>/</a:t>
            </a:r>
            <a:r>
              <a:rPr lang="zh-TW" altLang="en-US" sz="2400" b="1" dirty="0"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2400" b="1" dirty="0">
                <a:latin typeface="Taipei Sans TC Beta" pitchFamily="2" charset="-120"/>
                <a:ea typeface="Taipei Sans TC Beta" pitchFamily="2" charset="-120"/>
              </a:rPr>
              <a:t> true</a:t>
            </a:r>
          </a:p>
          <a:p>
            <a:pPr algn="ctr"/>
            <a:r>
              <a:rPr lang="en-US" altLang="zh-TW" sz="2400" b="1" dirty="0">
                <a:latin typeface="Taipei Sans TC Beta" pitchFamily="2" charset="-120"/>
                <a:ea typeface="Taipei Sans TC Beta" pitchFamily="2" charset="-120"/>
              </a:rPr>
              <a:t>0</a:t>
            </a:r>
            <a:r>
              <a:rPr lang="zh-TW" altLang="en-US" sz="2400" b="1" dirty="0"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2400" b="1" dirty="0">
                <a:latin typeface="Taipei Sans TC Beta" pitchFamily="2" charset="-120"/>
                <a:ea typeface="Taipei Sans TC Beta" pitchFamily="2" charset="-120"/>
              </a:rPr>
              <a:t>/</a:t>
            </a:r>
            <a:r>
              <a:rPr lang="zh-TW" altLang="en-US" sz="2400" b="1" dirty="0"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2400" b="1" dirty="0">
                <a:latin typeface="Taipei Sans TC Beta" pitchFamily="2" charset="-120"/>
                <a:ea typeface="Taipei Sans TC Beta" pitchFamily="2" charset="-120"/>
              </a:rPr>
              <a:t>false</a:t>
            </a:r>
            <a:endParaRPr lang="en-US" sz="24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75" name="Google Shape;14556;p38">
            <a:extLst>
              <a:ext uri="{FF2B5EF4-FFF2-40B4-BE49-F238E27FC236}">
                <a16:creationId xmlns:a16="http://schemas.microsoft.com/office/drawing/2014/main" id="{741FD225-006F-5C24-5F68-335D07BC28BB}"/>
              </a:ext>
            </a:extLst>
          </p:cNvPr>
          <p:cNvSpPr txBox="1">
            <a:spLocks/>
          </p:cNvSpPr>
          <p:nvPr/>
        </p:nvSpPr>
        <p:spPr>
          <a:xfrm>
            <a:off x="7072515" y="4103762"/>
            <a:ext cx="1206901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Taipei Sans TC Beta" pitchFamily="2" charset="-120"/>
                <a:ea typeface="Taipei Sans TC Beta" pitchFamily="2" charset="-120"/>
              </a:rPr>
              <a:t>‘c’</a:t>
            </a:r>
          </a:p>
        </p:txBody>
      </p:sp>
    </p:spTree>
    <p:extLst>
      <p:ext uri="{BB962C8B-B14F-4D97-AF65-F5344CB8AC3E}">
        <p14:creationId xmlns:p14="http://schemas.microsoft.com/office/powerpoint/2010/main" val="840677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 Basic Data </a:t>
            </a:r>
            <a:r>
              <a:rPr lang="en-US" sz="2400" dirty="0">
                <a:solidFill>
                  <a:schemeClr val="bg2"/>
                </a:solidFill>
              </a:rPr>
              <a:t>Declaration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B053F478-C70A-A0E6-E697-AD2D049DF283}"/>
              </a:ext>
            </a:extLst>
          </p:cNvPr>
          <p:cNvGrpSpPr/>
          <p:nvPr/>
        </p:nvGrpSpPr>
        <p:grpSpPr>
          <a:xfrm>
            <a:off x="8094367" y="68502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E64C2DD7-14D2-F420-6D22-2D5083161A21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C4E2B55E-A5E5-3404-244D-CA239FD3C766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EB36BBFD-5D47-8C4B-3E25-7649FA1B837E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9569B58D-7758-3C34-C7F0-270B3F555934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1A2084A1-275F-F7C9-1441-5C5771D5D5B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90F5889C-989C-B133-CCCE-F0879D3BDFE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EE30CE89-EBF9-CE65-A500-C0008CE6E078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A914B029-34D4-A8D7-BC20-3DEE8E49BB04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BE58495C-889B-546C-A562-4EBDA2C17A9B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5BB40850-C244-D788-FD9D-EEFEBD021F70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F08620D-823F-16D7-1293-42EABB01B11D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FAA0B0C9-B5A7-C5F3-C524-6FB749A46B3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544226D1-8359-8E44-0C67-714F5B089DB7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773C7005-9FA0-776B-F82F-1C3F2A86E358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9B3910CC-197A-7F92-2AD0-8851DC8237C1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C281D012-C181-7782-0272-8720F5C66390}"/>
              </a:ext>
            </a:extLst>
          </p:cNvPr>
          <p:cNvSpPr txBox="1">
            <a:spLocks/>
          </p:cNvSpPr>
          <p:nvPr/>
        </p:nvSpPr>
        <p:spPr>
          <a:xfrm>
            <a:off x="1751562" y="1942558"/>
            <a:ext cx="5102176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int </a:t>
            </a:r>
            <a:r>
              <a:rPr lang="en-US" sz="4000" b="1" dirty="0" err="1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numberCount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40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;</a:t>
            </a:r>
          </a:p>
        </p:txBody>
      </p:sp>
      <p:sp>
        <p:nvSpPr>
          <p:cNvPr id="22" name="Google Shape;14556;p38">
            <a:extLst>
              <a:ext uri="{FF2B5EF4-FFF2-40B4-BE49-F238E27FC236}">
                <a16:creationId xmlns:a16="http://schemas.microsoft.com/office/drawing/2014/main" id="{D9CB927F-5FA8-4D5B-C9F1-C8FF078196B7}"/>
              </a:ext>
            </a:extLst>
          </p:cNvPr>
          <p:cNvSpPr txBox="1">
            <a:spLocks/>
          </p:cNvSpPr>
          <p:nvPr/>
        </p:nvSpPr>
        <p:spPr>
          <a:xfrm>
            <a:off x="1751562" y="3245333"/>
            <a:ext cx="5640875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int </a:t>
            </a:r>
            <a:r>
              <a:rPr lang="en-US" sz="4000" b="1" dirty="0" err="1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numberCount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= 7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;</a:t>
            </a:r>
          </a:p>
        </p:txBody>
      </p: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4A173C12-0ABA-1233-6875-3150488EF4DE}"/>
              </a:ext>
            </a:extLst>
          </p:cNvPr>
          <p:cNvSpPr txBox="1">
            <a:spLocks/>
          </p:cNvSpPr>
          <p:nvPr/>
        </p:nvSpPr>
        <p:spPr>
          <a:xfrm>
            <a:off x="1599649" y="1291171"/>
            <a:ext cx="104506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型態</a:t>
            </a:r>
            <a:endParaRPr lang="en-US" sz="24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2D37A2A5-9E88-E5A4-B854-C53EAA89BF38}"/>
              </a:ext>
            </a:extLst>
          </p:cNvPr>
          <p:cNvSpPr txBox="1">
            <a:spLocks/>
          </p:cNvSpPr>
          <p:nvPr/>
        </p:nvSpPr>
        <p:spPr>
          <a:xfrm>
            <a:off x="3526936" y="1291171"/>
            <a:ext cx="104506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latin typeface="Taipei Sans TC Beta" pitchFamily="2" charset="-120"/>
                <a:ea typeface="Taipei Sans TC Beta" pitchFamily="2" charset="-120"/>
              </a:rPr>
              <a:t>變數名</a:t>
            </a:r>
            <a:endParaRPr lang="en-US" sz="24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3" name="Google Shape;14556;p38">
            <a:extLst>
              <a:ext uri="{FF2B5EF4-FFF2-40B4-BE49-F238E27FC236}">
                <a16:creationId xmlns:a16="http://schemas.microsoft.com/office/drawing/2014/main" id="{8F7A4209-002E-F921-5951-55207F0E0299}"/>
              </a:ext>
            </a:extLst>
          </p:cNvPr>
          <p:cNvSpPr txBox="1">
            <a:spLocks/>
          </p:cNvSpPr>
          <p:nvPr/>
        </p:nvSpPr>
        <p:spPr>
          <a:xfrm>
            <a:off x="6208685" y="3974693"/>
            <a:ext cx="64505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賦值</a:t>
            </a:r>
            <a:endParaRPr lang="en-US" sz="2400" b="1" dirty="0">
              <a:solidFill>
                <a:schemeClr val="accent6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4" name="Google Shape;14556;p38">
            <a:extLst>
              <a:ext uri="{FF2B5EF4-FFF2-40B4-BE49-F238E27FC236}">
                <a16:creationId xmlns:a16="http://schemas.microsoft.com/office/drawing/2014/main" id="{30678B40-F89D-A250-83AC-1D144C8A525B}"/>
              </a:ext>
            </a:extLst>
          </p:cNvPr>
          <p:cNvSpPr txBox="1">
            <a:spLocks/>
          </p:cNvSpPr>
          <p:nvPr/>
        </p:nvSpPr>
        <p:spPr>
          <a:xfrm>
            <a:off x="5585754" y="1291171"/>
            <a:ext cx="135336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結尾分號</a:t>
            </a:r>
            <a:endParaRPr lang="en-US" sz="2400" b="1" dirty="0">
              <a:solidFill>
                <a:srgbClr val="FF0000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55530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 Basic Data </a:t>
            </a:r>
            <a:r>
              <a:rPr lang="en-US" sz="2400" dirty="0">
                <a:solidFill>
                  <a:schemeClr val="bg2"/>
                </a:solidFill>
              </a:rPr>
              <a:t>Declaration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B053F478-C70A-A0E6-E697-AD2D049DF283}"/>
              </a:ext>
            </a:extLst>
          </p:cNvPr>
          <p:cNvGrpSpPr/>
          <p:nvPr/>
        </p:nvGrpSpPr>
        <p:grpSpPr>
          <a:xfrm>
            <a:off x="8094367" y="68502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E64C2DD7-14D2-F420-6D22-2D5083161A21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C4E2B55E-A5E5-3404-244D-CA239FD3C766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EB36BBFD-5D47-8C4B-3E25-7649FA1B837E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9569B58D-7758-3C34-C7F0-270B3F555934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1A2084A1-275F-F7C9-1441-5C5771D5D5B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90F5889C-989C-B133-CCCE-F0879D3BDFE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EE30CE89-EBF9-CE65-A500-C0008CE6E078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A914B029-34D4-A8D7-BC20-3DEE8E49BB04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BE58495C-889B-546C-A562-4EBDA2C17A9B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5BB40850-C244-D788-FD9D-EEFEBD021F70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F08620D-823F-16D7-1293-42EABB01B11D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FAA0B0C9-B5A7-C5F3-C524-6FB749A46B3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544226D1-8359-8E44-0C67-714F5B089DB7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773C7005-9FA0-776B-F82F-1C3F2A86E358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9B3910CC-197A-7F92-2AD0-8851DC8237C1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C281D012-C181-7782-0272-8720F5C66390}"/>
              </a:ext>
            </a:extLst>
          </p:cNvPr>
          <p:cNvSpPr txBox="1">
            <a:spLocks/>
          </p:cNvSpPr>
          <p:nvPr/>
        </p:nvSpPr>
        <p:spPr>
          <a:xfrm>
            <a:off x="1751562" y="1942558"/>
            <a:ext cx="5102176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bool </a:t>
            </a:r>
            <a:r>
              <a:rPr lang="en-US" sz="4000" b="1" dirty="0" err="1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isHappy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;</a:t>
            </a:r>
          </a:p>
        </p:txBody>
      </p:sp>
      <p:sp>
        <p:nvSpPr>
          <p:cNvPr id="22" name="Google Shape;14556;p38">
            <a:extLst>
              <a:ext uri="{FF2B5EF4-FFF2-40B4-BE49-F238E27FC236}">
                <a16:creationId xmlns:a16="http://schemas.microsoft.com/office/drawing/2014/main" id="{D9CB927F-5FA8-4D5B-C9F1-C8FF078196B7}"/>
              </a:ext>
            </a:extLst>
          </p:cNvPr>
          <p:cNvSpPr txBox="1">
            <a:spLocks/>
          </p:cNvSpPr>
          <p:nvPr/>
        </p:nvSpPr>
        <p:spPr>
          <a:xfrm>
            <a:off x="1751562" y="3245333"/>
            <a:ext cx="5640875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bool </a:t>
            </a:r>
            <a:r>
              <a:rPr lang="en-US" sz="4000" b="1" dirty="0" err="1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isHappy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= true 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;</a:t>
            </a:r>
          </a:p>
        </p:txBody>
      </p: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4A173C12-0ABA-1233-6875-3150488EF4DE}"/>
              </a:ext>
            </a:extLst>
          </p:cNvPr>
          <p:cNvSpPr txBox="1">
            <a:spLocks/>
          </p:cNvSpPr>
          <p:nvPr/>
        </p:nvSpPr>
        <p:spPr>
          <a:xfrm>
            <a:off x="1599649" y="1291171"/>
            <a:ext cx="104506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型態</a:t>
            </a:r>
            <a:endParaRPr lang="en-US" sz="24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2D37A2A5-9E88-E5A4-B854-C53EAA89BF38}"/>
              </a:ext>
            </a:extLst>
          </p:cNvPr>
          <p:cNvSpPr txBox="1">
            <a:spLocks/>
          </p:cNvSpPr>
          <p:nvPr/>
        </p:nvSpPr>
        <p:spPr>
          <a:xfrm>
            <a:off x="3070169" y="1250341"/>
            <a:ext cx="104506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latin typeface="Taipei Sans TC Beta" pitchFamily="2" charset="-120"/>
                <a:ea typeface="Taipei Sans TC Beta" pitchFamily="2" charset="-120"/>
              </a:rPr>
              <a:t>變數名</a:t>
            </a:r>
            <a:endParaRPr lang="en-US" sz="24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3" name="Google Shape;14556;p38">
            <a:extLst>
              <a:ext uri="{FF2B5EF4-FFF2-40B4-BE49-F238E27FC236}">
                <a16:creationId xmlns:a16="http://schemas.microsoft.com/office/drawing/2014/main" id="{8F7A4209-002E-F921-5951-55207F0E0299}"/>
              </a:ext>
            </a:extLst>
          </p:cNvPr>
          <p:cNvSpPr txBox="1">
            <a:spLocks/>
          </p:cNvSpPr>
          <p:nvPr/>
        </p:nvSpPr>
        <p:spPr>
          <a:xfrm>
            <a:off x="5427020" y="3978379"/>
            <a:ext cx="64505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賦值</a:t>
            </a:r>
            <a:endParaRPr lang="en-US" sz="2400" b="1" dirty="0">
              <a:solidFill>
                <a:schemeClr val="accent6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4" name="Google Shape;14556;p38">
            <a:extLst>
              <a:ext uri="{FF2B5EF4-FFF2-40B4-BE49-F238E27FC236}">
                <a16:creationId xmlns:a16="http://schemas.microsoft.com/office/drawing/2014/main" id="{30678B40-F89D-A250-83AC-1D144C8A525B}"/>
              </a:ext>
            </a:extLst>
          </p:cNvPr>
          <p:cNvSpPr txBox="1">
            <a:spLocks/>
          </p:cNvSpPr>
          <p:nvPr/>
        </p:nvSpPr>
        <p:spPr>
          <a:xfrm>
            <a:off x="4472251" y="1250341"/>
            <a:ext cx="135336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結尾分號</a:t>
            </a:r>
            <a:endParaRPr lang="en-US" sz="2400" b="1" dirty="0">
              <a:solidFill>
                <a:schemeClr val="accent5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88817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 Basic Data </a:t>
            </a:r>
            <a:r>
              <a:rPr lang="en-US" sz="2400" dirty="0">
                <a:solidFill>
                  <a:schemeClr val="bg2"/>
                </a:solidFill>
              </a:rPr>
              <a:t>Declaration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B053F478-C70A-A0E6-E697-AD2D049DF283}"/>
              </a:ext>
            </a:extLst>
          </p:cNvPr>
          <p:cNvGrpSpPr/>
          <p:nvPr/>
        </p:nvGrpSpPr>
        <p:grpSpPr>
          <a:xfrm>
            <a:off x="8094367" y="68502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E64C2DD7-14D2-F420-6D22-2D5083161A21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C4E2B55E-A5E5-3404-244D-CA239FD3C766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EB36BBFD-5D47-8C4B-3E25-7649FA1B837E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9569B58D-7758-3C34-C7F0-270B3F555934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1A2084A1-275F-F7C9-1441-5C5771D5D5B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90F5889C-989C-B133-CCCE-F0879D3BDFE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EE30CE89-EBF9-CE65-A500-C0008CE6E078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A914B029-34D4-A8D7-BC20-3DEE8E49BB04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BE58495C-889B-546C-A562-4EBDA2C17A9B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5BB40850-C244-D788-FD9D-EEFEBD021F70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F08620D-823F-16D7-1293-42EABB01B11D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FAA0B0C9-B5A7-C5F3-C524-6FB749A46B3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544226D1-8359-8E44-0C67-714F5B089DB7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773C7005-9FA0-776B-F82F-1C3F2A86E358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9B3910CC-197A-7F92-2AD0-8851DC8237C1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C281D012-C181-7782-0272-8720F5C66390}"/>
              </a:ext>
            </a:extLst>
          </p:cNvPr>
          <p:cNvSpPr txBox="1">
            <a:spLocks/>
          </p:cNvSpPr>
          <p:nvPr/>
        </p:nvSpPr>
        <p:spPr>
          <a:xfrm>
            <a:off x="1751562" y="1942558"/>
            <a:ext cx="5102176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bool </a:t>
            </a:r>
            <a:r>
              <a:rPr lang="en-US" sz="4000" b="1" dirty="0" err="1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isHappy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;</a:t>
            </a:r>
          </a:p>
        </p:txBody>
      </p:sp>
      <p:sp>
        <p:nvSpPr>
          <p:cNvPr id="22" name="Google Shape;14556;p38">
            <a:extLst>
              <a:ext uri="{FF2B5EF4-FFF2-40B4-BE49-F238E27FC236}">
                <a16:creationId xmlns:a16="http://schemas.microsoft.com/office/drawing/2014/main" id="{D9CB927F-5FA8-4D5B-C9F1-C8FF078196B7}"/>
              </a:ext>
            </a:extLst>
          </p:cNvPr>
          <p:cNvSpPr txBox="1">
            <a:spLocks/>
          </p:cNvSpPr>
          <p:nvPr/>
        </p:nvSpPr>
        <p:spPr>
          <a:xfrm>
            <a:off x="1751562" y="3245333"/>
            <a:ext cx="5640875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bool </a:t>
            </a:r>
            <a:r>
              <a:rPr lang="en-US" sz="4000" b="1" dirty="0" err="1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isHappy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= false 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;</a:t>
            </a:r>
          </a:p>
        </p:txBody>
      </p: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4A173C12-0ABA-1233-6875-3150488EF4DE}"/>
              </a:ext>
            </a:extLst>
          </p:cNvPr>
          <p:cNvSpPr txBox="1">
            <a:spLocks/>
          </p:cNvSpPr>
          <p:nvPr/>
        </p:nvSpPr>
        <p:spPr>
          <a:xfrm>
            <a:off x="1599649" y="1291171"/>
            <a:ext cx="104506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型態</a:t>
            </a:r>
            <a:endParaRPr lang="en-US" sz="24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2D37A2A5-9E88-E5A4-B854-C53EAA89BF38}"/>
              </a:ext>
            </a:extLst>
          </p:cNvPr>
          <p:cNvSpPr txBox="1">
            <a:spLocks/>
          </p:cNvSpPr>
          <p:nvPr/>
        </p:nvSpPr>
        <p:spPr>
          <a:xfrm>
            <a:off x="3070169" y="1250341"/>
            <a:ext cx="104506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latin typeface="Taipei Sans TC Beta" pitchFamily="2" charset="-120"/>
                <a:ea typeface="Taipei Sans TC Beta" pitchFamily="2" charset="-120"/>
              </a:rPr>
              <a:t>變數名</a:t>
            </a:r>
            <a:endParaRPr lang="en-US" sz="24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3" name="Google Shape;14556;p38">
            <a:extLst>
              <a:ext uri="{FF2B5EF4-FFF2-40B4-BE49-F238E27FC236}">
                <a16:creationId xmlns:a16="http://schemas.microsoft.com/office/drawing/2014/main" id="{8F7A4209-002E-F921-5951-55207F0E0299}"/>
              </a:ext>
            </a:extLst>
          </p:cNvPr>
          <p:cNvSpPr txBox="1">
            <a:spLocks/>
          </p:cNvSpPr>
          <p:nvPr/>
        </p:nvSpPr>
        <p:spPr>
          <a:xfrm>
            <a:off x="5427020" y="3978379"/>
            <a:ext cx="64505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賦值</a:t>
            </a:r>
            <a:endParaRPr lang="en-US" sz="2400" b="1" dirty="0">
              <a:solidFill>
                <a:schemeClr val="accent6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4" name="Google Shape;14556;p38">
            <a:extLst>
              <a:ext uri="{FF2B5EF4-FFF2-40B4-BE49-F238E27FC236}">
                <a16:creationId xmlns:a16="http://schemas.microsoft.com/office/drawing/2014/main" id="{30678B40-F89D-A250-83AC-1D144C8A525B}"/>
              </a:ext>
            </a:extLst>
          </p:cNvPr>
          <p:cNvSpPr txBox="1">
            <a:spLocks/>
          </p:cNvSpPr>
          <p:nvPr/>
        </p:nvSpPr>
        <p:spPr>
          <a:xfrm>
            <a:off x="4472251" y="1250341"/>
            <a:ext cx="135336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結尾分號</a:t>
            </a:r>
            <a:endParaRPr lang="en-US" sz="2400" b="1" dirty="0">
              <a:solidFill>
                <a:schemeClr val="accent5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5651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376E60-36AD-0255-ABB8-C6BDFB5D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認識焊接工具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&amp;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名詞</a:t>
            </a:r>
            <a:endParaRPr lang="en-US" sz="2800" b="1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728433F8-434A-4776-8A43-E0DF3E581D58}"/>
              </a:ext>
            </a:extLst>
          </p:cNvPr>
          <p:cNvGrpSpPr/>
          <p:nvPr/>
        </p:nvGrpSpPr>
        <p:grpSpPr>
          <a:xfrm>
            <a:off x="-348366" y="46940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3FB4A75D-DE80-2F5E-651B-D36999534249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E58DD236-E294-5067-3AED-3D7143C1DFE7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37F1AB9A-F20E-1E65-019C-E9F9D2D6F4AF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10B5FDCE-B09B-B670-5F14-92DEB2B914C4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46B85A62-68CF-A350-F53A-86D65F469DEA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35F1CF19-8875-622F-7D96-0EE6B22B1C50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7D71F279-24A5-D86A-D636-F27276E9BBF5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D9034441-8750-742B-8085-A6BB2AEEE779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76E23E6-2C06-F266-9EC7-46BD23FEED01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D8FDDA18-7CCE-48EE-F1BA-E7601F9441A9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4AAD5001-F6CC-9755-4602-6B9ABB8E7C5A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880E6BB2-6990-9847-F9BD-C335A586452F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AB948869-4AFA-34E7-8B8F-B484C3071758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4ACA4BD2-5934-55C7-0958-4E312596BC34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19C99A08-BFC5-C2D3-29FA-CC20F21EC946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446;p2">
            <a:extLst>
              <a:ext uri="{FF2B5EF4-FFF2-40B4-BE49-F238E27FC236}">
                <a16:creationId xmlns:a16="http://schemas.microsoft.com/office/drawing/2014/main" id="{3D418D71-E4BA-BDF8-5B57-F479631BE316}"/>
              </a:ext>
            </a:extLst>
          </p:cNvPr>
          <p:cNvGrpSpPr/>
          <p:nvPr/>
        </p:nvGrpSpPr>
        <p:grpSpPr>
          <a:xfrm>
            <a:off x="8217005" y="157875"/>
            <a:ext cx="1049633" cy="523940"/>
            <a:chOff x="138482" y="584556"/>
            <a:chExt cx="1049633" cy="523940"/>
          </a:xfrm>
        </p:grpSpPr>
        <p:sp>
          <p:nvSpPr>
            <p:cNvPr id="20" name="Google Shape;447;p2">
              <a:extLst>
                <a:ext uri="{FF2B5EF4-FFF2-40B4-BE49-F238E27FC236}">
                  <a16:creationId xmlns:a16="http://schemas.microsoft.com/office/drawing/2014/main" id="{C0F479B7-34E7-F84D-782A-59EE59CF9797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8;p2">
              <a:extLst>
                <a:ext uri="{FF2B5EF4-FFF2-40B4-BE49-F238E27FC236}">
                  <a16:creationId xmlns:a16="http://schemas.microsoft.com/office/drawing/2014/main" id="{98A0555A-0795-34D1-D480-4BE4053CFCE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9;p2">
              <a:extLst>
                <a:ext uri="{FF2B5EF4-FFF2-40B4-BE49-F238E27FC236}">
                  <a16:creationId xmlns:a16="http://schemas.microsoft.com/office/drawing/2014/main" id="{2E411482-ED85-F787-FB83-59687D3803D3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0;p2">
              <a:extLst>
                <a:ext uri="{FF2B5EF4-FFF2-40B4-BE49-F238E27FC236}">
                  <a16:creationId xmlns:a16="http://schemas.microsoft.com/office/drawing/2014/main" id="{1D3D7595-DF3C-592B-17FC-59CD6C54E3B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1;p2">
              <a:extLst>
                <a:ext uri="{FF2B5EF4-FFF2-40B4-BE49-F238E27FC236}">
                  <a16:creationId xmlns:a16="http://schemas.microsoft.com/office/drawing/2014/main" id="{88BA5D91-2BDF-B1FD-75E0-F6805F93EDF4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2;p2">
              <a:extLst>
                <a:ext uri="{FF2B5EF4-FFF2-40B4-BE49-F238E27FC236}">
                  <a16:creationId xmlns:a16="http://schemas.microsoft.com/office/drawing/2014/main" id="{4C73EF5B-90EA-FF9E-935C-4552CB03BFCE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3;p2">
              <a:extLst>
                <a:ext uri="{FF2B5EF4-FFF2-40B4-BE49-F238E27FC236}">
                  <a16:creationId xmlns:a16="http://schemas.microsoft.com/office/drawing/2014/main" id="{F5002E58-7419-5030-9AB1-439E47725EC9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4;p2">
              <a:extLst>
                <a:ext uri="{FF2B5EF4-FFF2-40B4-BE49-F238E27FC236}">
                  <a16:creationId xmlns:a16="http://schemas.microsoft.com/office/drawing/2014/main" id="{9C8F4C3A-B682-BDF9-6230-2F21FB643538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5;p2">
              <a:extLst>
                <a:ext uri="{FF2B5EF4-FFF2-40B4-BE49-F238E27FC236}">
                  <a16:creationId xmlns:a16="http://schemas.microsoft.com/office/drawing/2014/main" id="{6B82BC87-FA16-3123-806F-2665C6F7351A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6;p2">
              <a:extLst>
                <a:ext uri="{FF2B5EF4-FFF2-40B4-BE49-F238E27FC236}">
                  <a16:creationId xmlns:a16="http://schemas.microsoft.com/office/drawing/2014/main" id="{6A1CB309-69E2-AF2F-1704-83A0F8854CB2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7;p2">
              <a:extLst>
                <a:ext uri="{FF2B5EF4-FFF2-40B4-BE49-F238E27FC236}">
                  <a16:creationId xmlns:a16="http://schemas.microsoft.com/office/drawing/2014/main" id="{87F252CE-F6C8-3871-22B5-B34863033DFF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8;p2">
              <a:extLst>
                <a:ext uri="{FF2B5EF4-FFF2-40B4-BE49-F238E27FC236}">
                  <a16:creationId xmlns:a16="http://schemas.microsoft.com/office/drawing/2014/main" id="{E54EDF1F-82FF-9A88-6AD3-1D5DF7D14532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9;p2">
              <a:extLst>
                <a:ext uri="{FF2B5EF4-FFF2-40B4-BE49-F238E27FC236}">
                  <a16:creationId xmlns:a16="http://schemas.microsoft.com/office/drawing/2014/main" id="{B2EA9C20-4DF5-65F4-1B78-C2788CF78D0B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60;p2">
              <a:extLst>
                <a:ext uri="{FF2B5EF4-FFF2-40B4-BE49-F238E27FC236}">
                  <a16:creationId xmlns:a16="http://schemas.microsoft.com/office/drawing/2014/main" id="{7ACA77FD-BBF8-16A6-A76E-56670F4E7A09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1;p2">
              <a:extLst>
                <a:ext uri="{FF2B5EF4-FFF2-40B4-BE49-F238E27FC236}">
                  <a16:creationId xmlns:a16="http://schemas.microsoft.com/office/drawing/2014/main" id="{2231152A-2127-423C-CC97-8E4C1FC2DCA6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9;p2">
            <a:extLst>
              <a:ext uri="{FF2B5EF4-FFF2-40B4-BE49-F238E27FC236}">
                <a16:creationId xmlns:a16="http://schemas.microsoft.com/office/drawing/2014/main" id="{A3FEA170-3A03-894A-39CD-31B74EB17A33}"/>
              </a:ext>
            </a:extLst>
          </p:cNvPr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58" name="Google Shape;10;p2">
              <a:extLst>
                <a:ext uri="{FF2B5EF4-FFF2-40B4-BE49-F238E27FC236}">
                  <a16:creationId xmlns:a16="http://schemas.microsoft.com/office/drawing/2014/main" id="{03CCABD2-4A3D-FFFF-0262-2DCF163E20FC}"/>
                </a:ext>
              </a:extLst>
            </p:cNvPr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372" name="Google Shape;11;p2">
                <a:extLst>
                  <a:ext uri="{FF2B5EF4-FFF2-40B4-BE49-F238E27FC236}">
                    <a16:creationId xmlns:a16="http://schemas.microsoft.com/office/drawing/2014/main" id="{6E327657-400F-9789-3557-DBFDE0085635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2;p2">
                <a:extLst>
                  <a:ext uri="{FF2B5EF4-FFF2-40B4-BE49-F238E27FC236}">
                    <a16:creationId xmlns:a16="http://schemas.microsoft.com/office/drawing/2014/main" id="{9DB0AC88-5264-25DC-0A49-BAC9FE4A6996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;p2">
                <a:extLst>
                  <a:ext uri="{FF2B5EF4-FFF2-40B4-BE49-F238E27FC236}">
                    <a16:creationId xmlns:a16="http://schemas.microsoft.com/office/drawing/2014/main" id="{B1053EA7-D9FA-1920-881B-E7F8C817AF39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4;p2">
                <a:extLst>
                  <a:ext uri="{FF2B5EF4-FFF2-40B4-BE49-F238E27FC236}">
                    <a16:creationId xmlns:a16="http://schemas.microsoft.com/office/drawing/2014/main" id="{4B140DC9-7703-51C5-8821-A349A80E5B37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5;p2">
                <a:extLst>
                  <a:ext uri="{FF2B5EF4-FFF2-40B4-BE49-F238E27FC236}">
                    <a16:creationId xmlns:a16="http://schemas.microsoft.com/office/drawing/2014/main" id="{41CCCC70-CFCF-8E7D-7E8F-B5F5E73B659F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6;p2">
                <a:extLst>
                  <a:ext uri="{FF2B5EF4-FFF2-40B4-BE49-F238E27FC236}">
                    <a16:creationId xmlns:a16="http://schemas.microsoft.com/office/drawing/2014/main" id="{5BDDDA61-A210-2698-BA40-CA5D82655128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7;p2">
                <a:extLst>
                  <a:ext uri="{FF2B5EF4-FFF2-40B4-BE49-F238E27FC236}">
                    <a16:creationId xmlns:a16="http://schemas.microsoft.com/office/drawing/2014/main" id="{317E8ED4-E43D-5BA7-F90F-D2A88E94E649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8;p2">
                <a:extLst>
                  <a:ext uri="{FF2B5EF4-FFF2-40B4-BE49-F238E27FC236}">
                    <a16:creationId xmlns:a16="http://schemas.microsoft.com/office/drawing/2014/main" id="{E04BDCE1-887A-8565-1492-87C373153ECC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9;p2">
                <a:extLst>
                  <a:ext uri="{FF2B5EF4-FFF2-40B4-BE49-F238E27FC236}">
                    <a16:creationId xmlns:a16="http://schemas.microsoft.com/office/drawing/2014/main" id="{E68F7F8B-DCF5-D331-E683-78CBE8462362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20;p2">
                <a:extLst>
                  <a:ext uri="{FF2B5EF4-FFF2-40B4-BE49-F238E27FC236}">
                    <a16:creationId xmlns:a16="http://schemas.microsoft.com/office/drawing/2014/main" id="{9A99334E-5C25-94D7-6A46-880F15DA4F0C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21;p2">
                <a:extLst>
                  <a:ext uri="{FF2B5EF4-FFF2-40B4-BE49-F238E27FC236}">
                    <a16:creationId xmlns:a16="http://schemas.microsoft.com/office/drawing/2014/main" id="{49482EAC-0759-8547-7208-222711509157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22;p2">
                <a:extLst>
                  <a:ext uri="{FF2B5EF4-FFF2-40B4-BE49-F238E27FC236}">
                    <a16:creationId xmlns:a16="http://schemas.microsoft.com/office/drawing/2014/main" id="{A11FC96F-E1D9-8C11-E575-5FBD2DFE0285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23;p2">
                <a:extLst>
                  <a:ext uri="{FF2B5EF4-FFF2-40B4-BE49-F238E27FC236}">
                    <a16:creationId xmlns:a16="http://schemas.microsoft.com/office/drawing/2014/main" id="{3882409F-A127-D3D8-BF75-16E153B67FF0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24;p2">
                <a:extLst>
                  <a:ext uri="{FF2B5EF4-FFF2-40B4-BE49-F238E27FC236}">
                    <a16:creationId xmlns:a16="http://schemas.microsoft.com/office/drawing/2014/main" id="{6624A192-8F63-8A7C-4CA5-5810BFA15939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25;p2">
                <a:extLst>
                  <a:ext uri="{FF2B5EF4-FFF2-40B4-BE49-F238E27FC236}">
                    <a16:creationId xmlns:a16="http://schemas.microsoft.com/office/drawing/2014/main" id="{E299B6F1-2825-3CA0-D066-89688C037471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26;p2">
                <a:extLst>
                  <a:ext uri="{FF2B5EF4-FFF2-40B4-BE49-F238E27FC236}">
                    <a16:creationId xmlns:a16="http://schemas.microsoft.com/office/drawing/2014/main" id="{32B5706B-1B14-7E9A-59D0-B424955EBB22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27;p2">
                <a:extLst>
                  <a:ext uri="{FF2B5EF4-FFF2-40B4-BE49-F238E27FC236}">
                    <a16:creationId xmlns:a16="http://schemas.microsoft.com/office/drawing/2014/main" id="{35C40234-F985-F7FB-1D16-8CCCFBD098D3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28;p2">
                <a:extLst>
                  <a:ext uri="{FF2B5EF4-FFF2-40B4-BE49-F238E27FC236}">
                    <a16:creationId xmlns:a16="http://schemas.microsoft.com/office/drawing/2014/main" id="{25F6E348-7FDF-46BA-02D0-8AD1992DE018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29;p2">
                <a:extLst>
                  <a:ext uri="{FF2B5EF4-FFF2-40B4-BE49-F238E27FC236}">
                    <a16:creationId xmlns:a16="http://schemas.microsoft.com/office/drawing/2014/main" id="{BCD3604B-22E3-8D08-A53E-B3EF5C8D3949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30;p2">
                <a:extLst>
                  <a:ext uri="{FF2B5EF4-FFF2-40B4-BE49-F238E27FC236}">
                    <a16:creationId xmlns:a16="http://schemas.microsoft.com/office/drawing/2014/main" id="{76409210-A7B9-C7AB-3ACF-D63C5AB8147E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31;p2">
                <a:extLst>
                  <a:ext uri="{FF2B5EF4-FFF2-40B4-BE49-F238E27FC236}">
                    <a16:creationId xmlns:a16="http://schemas.microsoft.com/office/drawing/2014/main" id="{D13BB089-BCC5-82D2-8DDC-D767CD50A109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32;p2">
                <a:extLst>
                  <a:ext uri="{FF2B5EF4-FFF2-40B4-BE49-F238E27FC236}">
                    <a16:creationId xmlns:a16="http://schemas.microsoft.com/office/drawing/2014/main" id="{932039E9-DCCB-3DDF-9597-EB0B7C50384C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33;p2">
                <a:extLst>
                  <a:ext uri="{FF2B5EF4-FFF2-40B4-BE49-F238E27FC236}">
                    <a16:creationId xmlns:a16="http://schemas.microsoft.com/office/drawing/2014/main" id="{56010F68-573F-B45B-88ED-E731BB862F45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34;p2">
                <a:extLst>
                  <a:ext uri="{FF2B5EF4-FFF2-40B4-BE49-F238E27FC236}">
                    <a16:creationId xmlns:a16="http://schemas.microsoft.com/office/drawing/2014/main" id="{C27AADB5-1806-8D7D-29E3-2CA07D0EDEDD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35;p2">
                <a:extLst>
                  <a:ext uri="{FF2B5EF4-FFF2-40B4-BE49-F238E27FC236}">
                    <a16:creationId xmlns:a16="http://schemas.microsoft.com/office/drawing/2014/main" id="{CA796842-EA71-32A0-E179-45F787999953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36;p2">
                <a:extLst>
                  <a:ext uri="{FF2B5EF4-FFF2-40B4-BE49-F238E27FC236}">
                    <a16:creationId xmlns:a16="http://schemas.microsoft.com/office/drawing/2014/main" id="{4A4C0217-DC53-ABF8-5B81-AE209B8EB2AD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37;p2">
                <a:extLst>
                  <a:ext uri="{FF2B5EF4-FFF2-40B4-BE49-F238E27FC236}">
                    <a16:creationId xmlns:a16="http://schemas.microsoft.com/office/drawing/2014/main" id="{D8AFFFE2-3BC8-A2CA-8C5C-F9F3138BBEAE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38;p2">
                <a:extLst>
                  <a:ext uri="{FF2B5EF4-FFF2-40B4-BE49-F238E27FC236}">
                    <a16:creationId xmlns:a16="http://schemas.microsoft.com/office/drawing/2014/main" id="{282BB8EB-8616-FD59-23C6-D05844C32140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39;p2">
                <a:extLst>
                  <a:ext uri="{FF2B5EF4-FFF2-40B4-BE49-F238E27FC236}">
                    <a16:creationId xmlns:a16="http://schemas.microsoft.com/office/drawing/2014/main" id="{DDB4BCB9-E855-7E21-AAB8-2847C50A3AFA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40;p2">
                <a:extLst>
                  <a:ext uri="{FF2B5EF4-FFF2-40B4-BE49-F238E27FC236}">
                    <a16:creationId xmlns:a16="http://schemas.microsoft.com/office/drawing/2014/main" id="{36FD6E3E-9F68-CB91-9B7A-E055A88C2CC4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41;p2">
                <a:extLst>
                  <a:ext uri="{FF2B5EF4-FFF2-40B4-BE49-F238E27FC236}">
                    <a16:creationId xmlns:a16="http://schemas.microsoft.com/office/drawing/2014/main" id="{AAA79D2B-65EA-B429-97BC-32D4C8C70E71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42;p2">
                <a:extLst>
                  <a:ext uri="{FF2B5EF4-FFF2-40B4-BE49-F238E27FC236}">
                    <a16:creationId xmlns:a16="http://schemas.microsoft.com/office/drawing/2014/main" id="{A1508D04-C820-4AF8-73B8-FC953A01570A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43;p2">
                <a:extLst>
                  <a:ext uri="{FF2B5EF4-FFF2-40B4-BE49-F238E27FC236}">
                    <a16:creationId xmlns:a16="http://schemas.microsoft.com/office/drawing/2014/main" id="{C4F5D329-ECE5-9B03-8C54-ACE52013FC51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44;p2">
                <a:extLst>
                  <a:ext uri="{FF2B5EF4-FFF2-40B4-BE49-F238E27FC236}">
                    <a16:creationId xmlns:a16="http://schemas.microsoft.com/office/drawing/2014/main" id="{3D173630-0B67-E506-DB67-BD9DB2D0E23C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45;p2">
                <a:extLst>
                  <a:ext uri="{FF2B5EF4-FFF2-40B4-BE49-F238E27FC236}">
                    <a16:creationId xmlns:a16="http://schemas.microsoft.com/office/drawing/2014/main" id="{2AD1D575-855B-A10A-F374-3923843134BC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46;p2">
                <a:extLst>
                  <a:ext uri="{FF2B5EF4-FFF2-40B4-BE49-F238E27FC236}">
                    <a16:creationId xmlns:a16="http://schemas.microsoft.com/office/drawing/2014/main" id="{F6F328D3-0023-B29C-FFB4-E99CAB58EB4F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47;p2">
                <a:extLst>
                  <a:ext uri="{FF2B5EF4-FFF2-40B4-BE49-F238E27FC236}">
                    <a16:creationId xmlns:a16="http://schemas.microsoft.com/office/drawing/2014/main" id="{2E79A1DE-0465-38F3-4761-C3652A1544C9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48;p2">
                <a:extLst>
                  <a:ext uri="{FF2B5EF4-FFF2-40B4-BE49-F238E27FC236}">
                    <a16:creationId xmlns:a16="http://schemas.microsoft.com/office/drawing/2014/main" id="{EE326A8F-B1FD-9E5F-A99A-6D6F92E6DB97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49;p2">
                <a:extLst>
                  <a:ext uri="{FF2B5EF4-FFF2-40B4-BE49-F238E27FC236}">
                    <a16:creationId xmlns:a16="http://schemas.microsoft.com/office/drawing/2014/main" id="{B9BCAE54-9751-AA4C-5D4C-304F3635F186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50;p2">
                <a:extLst>
                  <a:ext uri="{FF2B5EF4-FFF2-40B4-BE49-F238E27FC236}">
                    <a16:creationId xmlns:a16="http://schemas.microsoft.com/office/drawing/2014/main" id="{FF0A2077-C69B-75C0-080E-39F25291FDCB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51;p2">
                <a:extLst>
                  <a:ext uri="{FF2B5EF4-FFF2-40B4-BE49-F238E27FC236}">
                    <a16:creationId xmlns:a16="http://schemas.microsoft.com/office/drawing/2014/main" id="{879182C6-2E80-B9E0-30C1-148AF80FEA9C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52;p2">
                <a:extLst>
                  <a:ext uri="{FF2B5EF4-FFF2-40B4-BE49-F238E27FC236}">
                    <a16:creationId xmlns:a16="http://schemas.microsoft.com/office/drawing/2014/main" id="{91817F2E-B91B-1D76-1BF9-FBD0E1868146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53;p2">
                <a:extLst>
                  <a:ext uri="{FF2B5EF4-FFF2-40B4-BE49-F238E27FC236}">
                    <a16:creationId xmlns:a16="http://schemas.microsoft.com/office/drawing/2014/main" id="{FC0E1F6C-E1E0-1B50-514F-2AEA08CAB6EE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4;p2">
              <a:extLst>
                <a:ext uri="{FF2B5EF4-FFF2-40B4-BE49-F238E27FC236}">
                  <a16:creationId xmlns:a16="http://schemas.microsoft.com/office/drawing/2014/main" id="{849230F1-1BD6-4FA6-EF77-B5AFFA421303}"/>
                </a:ext>
              </a:extLst>
            </p:cNvPr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329" name="Google Shape;55;p2">
                <a:extLst>
                  <a:ext uri="{FF2B5EF4-FFF2-40B4-BE49-F238E27FC236}">
                    <a16:creationId xmlns:a16="http://schemas.microsoft.com/office/drawing/2014/main" id="{73B01F37-F265-790B-36F9-D2C3C6F91580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56;p2">
                <a:extLst>
                  <a:ext uri="{FF2B5EF4-FFF2-40B4-BE49-F238E27FC236}">
                    <a16:creationId xmlns:a16="http://schemas.microsoft.com/office/drawing/2014/main" id="{FB9F126B-442A-620B-9DFB-80A1EDA7080D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57;p2">
                <a:extLst>
                  <a:ext uri="{FF2B5EF4-FFF2-40B4-BE49-F238E27FC236}">
                    <a16:creationId xmlns:a16="http://schemas.microsoft.com/office/drawing/2014/main" id="{0DF79E09-4A20-CFE6-379A-23E68CC17954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58;p2">
                <a:extLst>
                  <a:ext uri="{FF2B5EF4-FFF2-40B4-BE49-F238E27FC236}">
                    <a16:creationId xmlns:a16="http://schemas.microsoft.com/office/drawing/2014/main" id="{3B5BC489-C30C-00E5-7AE4-2BC399BD6A86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59;p2">
                <a:extLst>
                  <a:ext uri="{FF2B5EF4-FFF2-40B4-BE49-F238E27FC236}">
                    <a16:creationId xmlns:a16="http://schemas.microsoft.com/office/drawing/2014/main" id="{729B35FD-4043-584C-1C4B-8F0E88C06E3E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60;p2">
                <a:extLst>
                  <a:ext uri="{FF2B5EF4-FFF2-40B4-BE49-F238E27FC236}">
                    <a16:creationId xmlns:a16="http://schemas.microsoft.com/office/drawing/2014/main" id="{A6569B7D-8895-77F1-3264-A20D553DC1A1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61;p2">
                <a:extLst>
                  <a:ext uri="{FF2B5EF4-FFF2-40B4-BE49-F238E27FC236}">
                    <a16:creationId xmlns:a16="http://schemas.microsoft.com/office/drawing/2014/main" id="{E3D632AD-F986-33A6-07DA-9CBBD6563E78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62;p2">
                <a:extLst>
                  <a:ext uri="{FF2B5EF4-FFF2-40B4-BE49-F238E27FC236}">
                    <a16:creationId xmlns:a16="http://schemas.microsoft.com/office/drawing/2014/main" id="{D79CFFE8-7856-E843-166A-668AEB194A18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63;p2">
                <a:extLst>
                  <a:ext uri="{FF2B5EF4-FFF2-40B4-BE49-F238E27FC236}">
                    <a16:creationId xmlns:a16="http://schemas.microsoft.com/office/drawing/2014/main" id="{753FE883-A580-6EC0-EA2D-C8F84EBF1BDF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64;p2">
                <a:extLst>
                  <a:ext uri="{FF2B5EF4-FFF2-40B4-BE49-F238E27FC236}">
                    <a16:creationId xmlns:a16="http://schemas.microsoft.com/office/drawing/2014/main" id="{27522739-3563-A969-0DD6-ECB0BEBD1DF9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65;p2">
                <a:extLst>
                  <a:ext uri="{FF2B5EF4-FFF2-40B4-BE49-F238E27FC236}">
                    <a16:creationId xmlns:a16="http://schemas.microsoft.com/office/drawing/2014/main" id="{0644D319-F3D9-85EF-6BF6-79D5AE2F02BD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66;p2">
                <a:extLst>
                  <a:ext uri="{FF2B5EF4-FFF2-40B4-BE49-F238E27FC236}">
                    <a16:creationId xmlns:a16="http://schemas.microsoft.com/office/drawing/2014/main" id="{C75448EA-8CA0-B7C0-FBC8-91C109FD727A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67;p2">
                <a:extLst>
                  <a:ext uri="{FF2B5EF4-FFF2-40B4-BE49-F238E27FC236}">
                    <a16:creationId xmlns:a16="http://schemas.microsoft.com/office/drawing/2014/main" id="{23887C0E-8366-1E5C-5269-9BBBB7F9A661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68;p2">
                <a:extLst>
                  <a:ext uri="{FF2B5EF4-FFF2-40B4-BE49-F238E27FC236}">
                    <a16:creationId xmlns:a16="http://schemas.microsoft.com/office/drawing/2014/main" id="{DD003CBF-8068-6CE0-89B9-A9D278BEF61A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69;p2">
                <a:extLst>
                  <a:ext uri="{FF2B5EF4-FFF2-40B4-BE49-F238E27FC236}">
                    <a16:creationId xmlns:a16="http://schemas.microsoft.com/office/drawing/2014/main" id="{40FC5EF6-E00E-39D7-CC8F-997D19C71295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70;p2">
                <a:extLst>
                  <a:ext uri="{FF2B5EF4-FFF2-40B4-BE49-F238E27FC236}">
                    <a16:creationId xmlns:a16="http://schemas.microsoft.com/office/drawing/2014/main" id="{1A64B94A-78A9-3C11-12EA-3F277965FBB0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71;p2">
                <a:extLst>
                  <a:ext uri="{FF2B5EF4-FFF2-40B4-BE49-F238E27FC236}">
                    <a16:creationId xmlns:a16="http://schemas.microsoft.com/office/drawing/2014/main" id="{23C1B393-8164-51FE-491E-250CE9F637C4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72;p2">
                <a:extLst>
                  <a:ext uri="{FF2B5EF4-FFF2-40B4-BE49-F238E27FC236}">
                    <a16:creationId xmlns:a16="http://schemas.microsoft.com/office/drawing/2014/main" id="{4B685DD0-84C8-C908-5CCF-8A156CBAFF59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73;p2">
                <a:extLst>
                  <a:ext uri="{FF2B5EF4-FFF2-40B4-BE49-F238E27FC236}">
                    <a16:creationId xmlns:a16="http://schemas.microsoft.com/office/drawing/2014/main" id="{033B8F2B-D9DA-E43B-1661-D6045E200D48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74;p2">
                <a:extLst>
                  <a:ext uri="{FF2B5EF4-FFF2-40B4-BE49-F238E27FC236}">
                    <a16:creationId xmlns:a16="http://schemas.microsoft.com/office/drawing/2014/main" id="{DAE7EB61-6A00-33A0-4CF3-8ADB9C86ECCD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75;p2">
                <a:extLst>
                  <a:ext uri="{FF2B5EF4-FFF2-40B4-BE49-F238E27FC236}">
                    <a16:creationId xmlns:a16="http://schemas.microsoft.com/office/drawing/2014/main" id="{8B8B2737-50EA-487A-B582-5546EFCCA85C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76;p2">
                <a:extLst>
                  <a:ext uri="{FF2B5EF4-FFF2-40B4-BE49-F238E27FC236}">
                    <a16:creationId xmlns:a16="http://schemas.microsoft.com/office/drawing/2014/main" id="{906C6410-6DE4-845C-A42C-70707F075877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77;p2">
                <a:extLst>
                  <a:ext uri="{FF2B5EF4-FFF2-40B4-BE49-F238E27FC236}">
                    <a16:creationId xmlns:a16="http://schemas.microsoft.com/office/drawing/2014/main" id="{AEAF2AE4-31C5-AB35-9885-9294E49E8860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78;p2">
                <a:extLst>
                  <a:ext uri="{FF2B5EF4-FFF2-40B4-BE49-F238E27FC236}">
                    <a16:creationId xmlns:a16="http://schemas.microsoft.com/office/drawing/2014/main" id="{E73E8A99-5C01-8966-09FC-98CE8DC25D0E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79;p2">
                <a:extLst>
                  <a:ext uri="{FF2B5EF4-FFF2-40B4-BE49-F238E27FC236}">
                    <a16:creationId xmlns:a16="http://schemas.microsoft.com/office/drawing/2014/main" id="{A6799C8C-BA04-535C-9625-71476CEBCB0C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80;p2">
                <a:extLst>
                  <a:ext uri="{FF2B5EF4-FFF2-40B4-BE49-F238E27FC236}">
                    <a16:creationId xmlns:a16="http://schemas.microsoft.com/office/drawing/2014/main" id="{B651D80C-123D-365A-C94D-D79E93B7237A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81;p2">
                <a:extLst>
                  <a:ext uri="{FF2B5EF4-FFF2-40B4-BE49-F238E27FC236}">
                    <a16:creationId xmlns:a16="http://schemas.microsoft.com/office/drawing/2014/main" id="{E94126F8-7C5A-7E71-E2A9-6E259B57582D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82;p2">
                <a:extLst>
                  <a:ext uri="{FF2B5EF4-FFF2-40B4-BE49-F238E27FC236}">
                    <a16:creationId xmlns:a16="http://schemas.microsoft.com/office/drawing/2014/main" id="{26200E97-E17E-5C79-6481-88998CFD2F33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83;p2">
                <a:extLst>
                  <a:ext uri="{FF2B5EF4-FFF2-40B4-BE49-F238E27FC236}">
                    <a16:creationId xmlns:a16="http://schemas.microsoft.com/office/drawing/2014/main" id="{1E52AA7E-060E-5061-74CE-82CA2E2FF75B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84;p2">
                <a:extLst>
                  <a:ext uri="{FF2B5EF4-FFF2-40B4-BE49-F238E27FC236}">
                    <a16:creationId xmlns:a16="http://schemas.microsoft.com/office/drawing/2014/main" id="{EBDAD648-9593-822F-82F2-B457F92241ED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85;p2">
                <a:extLst>
                  <a:ext uri="{FF2B5EF4-FFF2-40B4-BE49-F238E27FC236}">
                    <a16:creationId xmlns:a16="http://schemas.microsoft.com/office/drawing/2014/main" id="{9683267A-5450-B06E-DF7E-24E52849427D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86;p2">
                <a:extLst>
                  <a:ext uri="{FF2B5EF4-FFF2-40B4-BE49-F238E27FC236}">
                    <a16:creationId xmlns:a16="http://schemas.microsoft.com/office/drawing/2014/main" id="{51F6C54B-BD36-B14A-23A0-89B2C415EF1D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87;p2">
                <a:extLst>
                  <a:ext uri="{FF2B5EF4-FFF2-40B4-BE49-F238E27FC236}">
                    <a16:creationId xmlns:a16="http://schemas.microsoft.com/office/drawing/2014/main" id="{996E5E0E-8722-60AE-798E-156E5412A9A4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88;p2">
                <a:extLst>
                  <a:ext uri="{FF2B5EF4-FFF2-40B4-BE49-F238E27FC236}">
                    <a16:creationId xmlns:a16="http://schemas.microsoft.com/office/drawing/2014/main" id="{4F5C6CFA-43A8-AEEF-D367-13377B21ACE1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89;p2">
                <a:extLst>
                  <a:ext uri="{FF2B5EF4-FFF2-40B4-BE49-F238E27FC236}">
                    <a16:creationId xmlns:a16="http://schemas.microsoft.com/office/drawing/2014/main" id="{785CE1C6-A337-04FC-B73B-CBD3A6C92B18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90;p2">
                <a:extLst>
                  <a:ext uri="{FF2B5EF4-FFF2-40B4-BE49-F238E27FC236}">
                    <a16:creationId xmlns:a16="http://schemas.microsoft.com/office/drawing/2014/main" id="{2E53F4FB-E09D-CC4E-3870-90A7FA54D016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91;p2">
                <a:extLst>
                  <a:ext uri="{FF2B5EF4-FFF2-40B4-BE49-F238E27FC236}">
                    <a16:creationId xmlns:a16="http://schemas.microsoft.com/office/drawing/2014/main" id="{F3511586-C2FA-E3A4-E0CA-817450CA0F21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92;p2">
                <a:extLst>
                  <a:ext uri="{FF2B5EF4-FFF2-40B4-BE49-F238E27FC236}">
                    <a16:creationId xmlns:a16="http://schemas.microsoft.com/office/drawing/2014/main" id="{0790CB46-8EDA-CB09-4923-00988CEF6418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93;p2">
                <a:extLst>
                  <a:ext uri="{FF2B5EF4-FFF2-40B4-BE49-F238E27FC236}">
                    <a16:creationId xmlns:a16="http://schemas.microsoft.com/office/drawing/2014/main" id="{A6E6D429-94B3-5F6A-0ACB-E0CA60CBA9EE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94;p2">
                <a:extLst>
                  <a:ext uri="{FF2B5EF4-FFF2-40B4-BE49-F238E27FC236}">
                    <a16:creationId xmlns:a16="http://schemas.microsoft.com/office/drawing/2014/main" id="{3FBF8D04-EAEB-C5AF-83AF-28DE995E7890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95;p2">
                <a:extLst>
                  <a:ext uri="{FF2B5EF4-FFF2-40B4-BE49-F238E27FC236}">
                    <a16:creationId xmlns:a16="http://schemas.microsoft.com/office/drawing/2014/main" id="{4582FD3A-CEB3-3532-82B6-F850B795F25A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96;p2">
                <a:extLst>
                  <a:ext uri="{FF2B5EF4-FFF2-40B4-BE49-F238E27FC236}">
                    <a16:creationId xmlns:a16="http://schemas.microsoft.com/office/drawing/2014/main" id="{26EC78CC-C8D5-40F5-9F24-37D2E69ECEB5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97;p2">
                <a:extLst>
                  <a:ext uri="{FF2B5EF4-FFF2-40B4-BE49-F238E27FC236}">
                    <a16:creationId xmlns:a16="http://schemas.microsoft.com/office/drawing/2014/main" id="{6383B56D-C69A-1159-A4C6-1B2832FADF2C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98;p2">
              <a:extLst>
                <a:ext uri="{FF2B5EF4-FFF2-40B4-BE49-F238E27FC236}">
                  <a16:creationId xmlns:a16="http://schemas.microsoft.com/office/drawing/2014/main" id="{7842BFAB-88B7-3010-A402-00C7713AB075}"/>
                </a:ext>
              </a:extLst>
            </p:cNvPr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286" name="Google Shape;99;p2">
                <a:extLst>
                  <a:ext uri="{FF2B5EF4-FFF2-40B4-BE49-F238E27FC236}">
                    <a16:creationId xmlns:a16="http://schemas.microsoft.com/office/drawing/2014/main" id="{6B6F6ED8-9FA9-8546-C964-01EF19C446B3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00;p2">
                <a:extLst>
                  <a:ext uri="{FF2B5EF4-FFF2-40B4-BE49-F238E27FC236}">
                    <a16:creationId xmlns:a16="http://schemas.microsoft.com/office/drawing/2014/main" id="{1A35B8DB-A4BB-C4AE-83ED-AC827C51D380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01;p2">
                <a:extLst>
                  <a:ext uri="{FF2B5EF4-FFF2-40B4-BE49-F238E27FC236}">
                    <a16:creationId xmlns:a16="http://schemas.microsoft.com/office/drawing/2014/main" id="{2C36E9EC-5808-17CD-2146-B8B5699DC235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02;p2">
                <a:extLst>
                  <a:ext uri="{FF2B5EF4-FFF2-40B4-BE49-F238E27FC236}">
                    <a16:creationId xmlns:a16="http://schemas.microsoft.com/office/drawing/2014/main" id="{52E910D3-8F51-ACBE-D33C-499D558E805E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03;p2">
                <a:extLst>
                  <a:ext uri="{FF2B5EF4-FFF2-40B4-BE49-F238E27FC236}">
                    <a16:creationId xmlns:a16="http://schemas.microsoft.com/office/drawing/2014/main" id="{01C1C7F2-4CFE-077F-8500-DD7F03BF573F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04;p2">
                <a:extLst>
                  <a:ext uri="{FF2B5EF4-FFF2-40B4-BE49-F238E27FC236}">
                    <a16:creationId xmlns:a16="http://schemas.microsoft.com/office/drawing/2014/main" id="{BF4734A0-38EB-45DE-A9EB-A81CB3050D93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05;p2">
                <a:extLst>
                  <a:ext uri="{FF2B5EF4-FFF2-40B4-BE49-F238E27FC236}">
                    <a16:creationId xmlns:a16="http://schemas.microsoft.com/office/drawing/2014/main" id="{9C9FA35A-90EE-2A70-3C40-86B0C7131B06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06;p2">
                <a:extLst>
                  <a:ext uri="{FF2B5EF4-FFF2-40B4-BE49-F238E27FC236}">
                    <a16:creationId xmlns:a16="http://schemas.microsoft.com/office/drawing/2014/main" id="{2FC40BF4-8845-4B87-E6B4-D39240784FBB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07;p2">
                <a:extLst>
                  <a:ext uri="{FF2B5EF4-FFF2-40B4-BE49-F238E27FC236}">
                    <a16:creationId xmlns:a16="http://schemas.microsoft.com/office/drawing/2014/main" id="{0A9321EC-7DC4-2488-ED8C-7004DD441274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08;p2">
                <a:extLst>
                  <a:ext uri="{FF2B5EF4-FFF2-40B4-BE49-F238E27FC236}">
                    <a16:creationId xmlns:a16="http://schemas.microsoft.com/office/drawing/2014/main" id="{74BB9880-05FD-92A2-6050-EFE2B0019023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09;p2">
                <a:extLst>
                  <a:ext uri="{FF2B5EF4-FFF2-40B4-BE49-F238E27FC236}">
                    <a16:creationId xmlns:a16="http://schemas.microsoft.com/office/drawing/2014/main" id="{CCE4A08F-D647-636D-F630-ED0DA93DB09C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10;p2">
                <a:extLst>
                  <a:ext uri="{FF2B5EF4-FFF2-40B4-BE49-F238E27FC236}">
                    <a16:creationId xmlns:a16="http://schemas.microsoft.com/office/drawing/2014/main" id="{03C54F33-D0B4-236C-979C-74B12486C4EB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11;p2">
                <a:extLst>
                  <a:ext uri="{FF2B5EF4-FFF2-40B4-BE49-F238E27FC236}">
                    <a16:creationId xmlns:a16="http://schemas.microsoft.com/office/drawing/2014/main" id="{E455DF51-9872-60E2-AA28-EA19AAC9C383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12;p2">
                <a:extLst>
                  <a:ext uri="{FF2B5EF4-FFF2-40B4-BE49-F238E27FC236}">
                    <a16:creationId xmlns:a16="http://schemas.microsoft.com/office/drawing/2014/main" id="{43C8B06C-2F0D-510C-F94F-8DD8BF5B0301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13;p2">
                <a:extLst>
                  <a:ext uri="{FF2B5EF4-FFF2-40B4-BE49-F238E27FC236}">
                    <a16:creationId xmlns:a16="http://schemas.microsoft.com/office/drawing/2014/main" id="{D82BCAF9-0B22-1223-CC63-7DFFD32D3DD2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14;p2">
                <a:extLst>
                  <a:ext uri="{FF2B5EF4-FFF2-40B4-BE49-F238E27FC236}">
                    <a16:creationId xmlns:a16="http://schemas.microsoft.com/office/drawing/2014/main" id="{215FD80C-767E-9ADF-2B2F-E045DEDAE0F3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15;p2">
                <a:extLst>
                  <a:ext uri="{FF2B5EF4-FFF2-40B4-BE49-F238E27FC236}">
                    <a16:creationId xmlns:a16="http://schemas.microsoft.com/office/drawing/2014/main" id="{CDC9FB40-F846-1DC4-85B6-A6391F98D4CB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16;p2">
                <a:extLst>
                  <a:ext uri="{FF2B5EF4-FFF2-40B4-BE49-F238E27FC236}">
                    <a16:creationId xmlns:a16="http://schemas.microsoft.com/office/drawing/2014/main" id="{035AF640-1699-EE47-98D6-B338A86EF497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17;p2">
                <a:extLst>
                  <a:ext uri="{FF2B5EF4-FFF2-40B4-BE49-F238E27FC236}">
                    <a16:creationId xmlns:a16="http://schemas.microsoft.com/office/drawing/2014/main" id="{1FA03D4C-8D06-37B8-0268-2364CA5864E1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18;p2">
                <a:extLst>
                  <a:ext uri="{FF2B5EF4-FFF2-40B4-BE49-F238E27FC236}">
                    <a16:creationId xmlns:a16="http://schemas.microsoft.com/office/drawing/2014/main" id="{81BC208E-0EEA-786A-A589-C9F2725FA286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19;p2">
                <a:extLst>
                  <a:ext uri="{FF2B5EF4-FFF2-40B4-BE49-F238E27FC236}">
                    <a16:creationId xmlns:a16="http://schemas.microsoft.com/office/drawing/2014/main" id="{B001F2AB-3227-C500-9738-44B76C70970F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20;p2">
                <a:extLst>
                  <a:ext uri="{FF2B5EF4-FFF2-40B4-BE49-F238E27FC236}">
                    <a16:creationId xmlns:a16="http://schemas.microsoft.com/office/drawing/2014/main" id="{D733694E-E6FD-39EC-1273-803D3227A0A3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21;p2">
                <a:extLst>
                  <a:ext uri="{FF2B5EF4-FFF2-40B4-BE49-F238E27FC236}">
                    <a16:creationId xmlns:a16="http://schemas.microsoft.com/office/drawing/2014/main" id="{151009D2-04B6-0711-9A92-303DA47119F4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22;p2">
                <a:extLst>
                  <a:ext uri="{FF2B5EF4-FFF2-40B4-BE49-F238E27FC236}">
                    <a16:creationId xmlns:a16="http://schemas.microsoft.com/office/drawing/2014/main" id="{F391E5C7-683F-1402-E0C3-37F5F3CB5A53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23;p2">
                <a:extLst>
                  <a:ext uri="{FF2B5EF4-FFF2-40B4-BE49-F238E27FC236}">
                    <a16:creationId xmlns:a16="http://schemas.microsoft.com/office/drawing/2014/main" id="{7E636A17-7BF8-B80D-3601-7C980438DCB1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24;p2">
                <a:extLst>
                  <a:ext uri="{FF2B5EF4-FFF2-40B4-BE49-F238E27FC236}">
                    <a16:creationId xmlns:a16="http://schemas.microsoft.com/office/drawing/2014/main" id="{07CC3111-805C-3D70-9111-E0541CA994AC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25;p2">
                <a:extLst>
                  <a:ext uri="{FF2B5EF4-FFF2-40B4-BE49-F238E27FC236}">
                    <a16:creationId xmlns:a16="http://schemas.microsoft.com/office/drawing/2014/main" id="{84962C39-73D0-1A20-18E6-CF92FEC9FCB6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26;p2">
                <a:extLst>
                  <a:ext uri="{FF2B5EF4-FFF2-40B4-BE49-F238E27FC236}">
                    <a16:creationId xmlns:a16="http://schemas.microsoft.com/office/drawing/2014/main" id="{C07104D1-489B-63F0-CF24-C5B47D4D9C8B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27;p2">
                <a:extLst>
                  <a:ext uri="{FF2B5EF4-FFF2-40B4-BE49-F238E27FC236}">
                    <a16:creationId xmlns:a16="http://schemas.microsoft.com/office/drawing/2014/main" id="{A7E2F6E8-E148-C4DE-4791-DCEB0173CDD3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28;p2">
                <a:extLst>
                  <a:ext uri="{FF2B5EF4-FFF2-40B4-BE49-F238E27FC236}">
                    <a16:creationId xmlns:a16="http://schemas.microsoft.com/office/drawing/2014/main" id="{909BF374-B719-6984-1E3A-68D574109C20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29;p2">
                <a:extLst>
                  <a:ext uri="{FF2B5EF4-FFF2-40B4-BE49-F238E27FC236}">
                    <a16:creationId xmlns:a16="http://schemas.microsoft.com/office/drawing/2014/main" id="{FB6ABE52-DAA9-5FCC-0225-B51BF8AA02F8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0;p2">
                <a:extLst>
                  <a:ext uri="{FF2B5EF4-FFF2-40B4-BE49-F238E27FC236}">
                    <a16:creationId xmlns:a16="http://schemas.microsoft.com/office/drawing/2014/main" id="{B7F1D48F-965B-4BBC-7C86-129C8B86295A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;p2">
                <a:extLst>
                  <a:ext uri="{FF2B5EF4-FFF2-40B4-BE49-F238E27FC236}">
                    <a16:creationId xmlns:a16="http://schemas.microsoft.com/office/drawing/2014/main" id="{612A8C17-4BC3-1DE4-2D24-DEAC33A16A0B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2;p2">
                <a:extLst>
                  <a:ext uri="{FF2B5EF4-FFF2-40B4-BE49-F238E27FC236}">
                    <a16:creationId xmlns:a16="http://schemas.microsoft.com/office/drawing/2014/main" id="{3558FBA1-0D0E-80C3-7040-1DE33E3ABF79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3;p2">
                <a:extLst>
                  <a:ext uri="{FF2B5EF4-FFF2-40B4-BE49-F238E27FC236}">
                    <a16:creationId xmlns:a16="http://schemas.microsoft.com/office/drawing/2014/main" id="{65E44638-402B-2FF0-3461-25F7F34AA241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4;p2">
                <a:extLst>
                  <a:ext uri="{FF2B5EF4-FFF2-40B4-BE49-F238E27FC236}">
                    <a16:creationId xmlns:a16="http://schemas.microsoft.com/office/drawing/2014/main" id="{27CD2CB6-B579-A321-0A40-AF7A0BD06591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5;p2">
                <a:extLst>
                  <a:ext uri="{FF2B5EF4-FFF2-40B4-BE49-F238E27FC236}">
                    <a16:creationId xmlns:a16="http://schemas.microsoft.com/office/drawing/2014/main" id="{0DAECA38-7F37-B964-641C-FB9D4BED8581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6;p2">
                <a:extLst>
                  <a:ext uri="{FF2B5EF4-FFF2-40B4-BE49-F238E27FC236}">
                    <a16:creationId xmlns:a16="http://schemas.microsoft.com/office/drawing/2014/main" id="{6C3F5401-AE6B-8B03-B0FF-F5F891945BD3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7;p2">
                <a:extLst>
                  <a:ext uri="{FF2B5EF4-FFF2-40B4-BE49-F238E27FC236}">
                    <a16:creationId xmlns:a16="http://schemas.microsoft.com/office/drawing/2014/main" id="{2EE51B35-179F-FBDB-108D-B7ECE26D1CC8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8;p2">
                <a:extLst>
                  <a:ext uri="{FF2B5EF4-FFF2-40B4-BE49-F238E27FC236}">
                    <a16:creationId xmlns:a16="http://schemas.microsoft.com/office/drawing/2014/main" id="{D1684B0B-FFFE-4CC0-2A61-1A23130F72A5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9;p2">
                <a:extLst>
                  <a:ext uri="{FF2B5EF4-FFF2-40B4-BE49-F238E27FC236}">
                    <a16:creationId xmlns:a16="http://schemas.microsoft.com/office/drawing/2014/main" id="{5AB55056-9E95-87B4-DE72-8FD430E9C434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40;p2">
                <a:extLst>
                  <a:ext uri="{FF2B5EF4-FFF2-40B4-BE49-F238E27FC236}">
                    <a16:creationId xmlns:a16="http://schemas.microsoft.com/office/drawing/2014/main" id="{528213C8-4990-3A7E-76A5-183396510727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41;p2">
                <a:extLst>
                  <a:ext uri="{FF2B5EF4-FFF2-40B4-BE49-F238E27FC236}">
                    <a16:creationId xmlns:a16="http://schemas.microsoft.com/office/drawing/2014/main" id="{A88BE06E-4613-2AFD-D0ED-777E0AA3954F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142;p2">
              <a:extLst>
                <a:ext uri="{FF2B5EF4-FFF2-40B4-BE49-F238E27FC236}">
                  <a16:creationId xmlns:a16="http://schemas.microsoft.com/office/drawing/2014/main" id="{D3F538F1-4E56-033F-4C51-BB34685AA2A6}"/>
                </a:ext>
              </a:extLst>
            </p:cNvPr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243" name="Google Shape;143;p2">
                <a:extLst>
                  <a:ext uri="{FF2B5EF4-FFF2-40B4-BE49-F238E27FC236}">
                    <a16:creationId xmlns:a16="http://schemas.microsoft.com/office/drawing/2014/main" id="{B166F8B5-4D13-00FE-CE04-DC62C264D640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44;p2">
                <a:extLst>
                  <a:ext uri="{FF2B5EF4-FFF2-40B4-BE49-F238E27FC236}">
                    <a16:creationId xmlns:a16="http://schemas.microsoft.com/office/drawing/2014/main" id="{05DA6BC7-7010-9E12-3A38-0BC77F782092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45;p2">
                <a:extLst>
                  <a:ext uri="{FF2B5EF4-FFF2-40B4-BE49-F238E27FC236}">
                    <a16:creationId xmlns:a16="http://schemas.microsoft.com/office/drawing/2014/main" id="{6DBEB47E-B7A9-28D7-E170-8EDE3343178D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46;p2">
                <a:extLst>
                  <a:ext uri="{FF2B5EF4-FFF2-40B4-BE49-F238E27FC236}">
                    <a16:creationId xmlns:a16="http://schemas.microsoft.com/office/drawing/2014/main" id="{50DB01EB-253A-82B3-403A-51686A2E50B4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47;p2">
                <a:extLst>
                  <a:ext uri="{FF2B5EF4-FFF2-40B4-BE49-F238E27FC236}">
                    <a16:creationId xmlns:a16="http://schemas.microsoft.com/office/drawing/2014/main" id="{6DD4276B-8F59-4ACB-1F2D-E9D8F20B15D9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48;p2">
                <a:extLst>
                  <a:ext uri="{FF2B5EF4-FFF2-40B4-BE49-F238E27FC236}">
                    <a16:creationId xmlns:a16="http://schemas.microsoft.com/office/drawing/2014/main" id="{5BF96EF9-84DA-445B-43C1-FCEC3F7E3235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49;p2">
                <a:extLst>
                  <a:ext uri="{FF2B5EF4-FFF2-40B4-BE49-F238E27FC236}">
                    <a16:creationId xmlns:a16="http://schemas.microsoft.com/office/drawing/2014/main" id="{7E33AF94-5CB3-56F6-79A9-C0D2C23725B6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50;p2">
                <a:extLst>
                  <a:ext uri="{FF2B5EF4-FFF2-40B4-BE49-F238E27FC236}">
                    <a16:creationId xmlns:a16="http://schemas.microsoft.com/office/drawing/2014/main" id="{663CB0E6-7D47-BCA6-D62D-D53FB7CC9AE3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51;p2">
                <a:extLst>
                  <a:ext uri="{FF2B5EF4-FFF2-40B4-BE49-F238E27FC236}">
                    <a16:creationId xmlns:a16="http://schemas.microsoft.com/office/drawing/2014/main" id="{DCFB5DCF-15D8-0C32-EB66-8EF4DAC64ED6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52;p2">
                <a:extLst>
                  <a:ext uri="{FF2B5EF4-FFF2-40B4-BE49-F238E27FC236}">
                    <a16:creationId xmlns:a16="http://schemas.microsoft.com/office/drawing/2014/main" id="{D9074B51-360E-CCDB-6CB6-D259EF956789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53;p2">
                <a:extLst>
                  <a:ext uri="{FF2B5EF4-FFF2-40B4-BE49-F238E27FC236}">
                    <a16:creationId xmlns:a16="http://schemas.microsoft.com/office/drawing/2014/main" id="{85C6A494-F0F4-45BD-5107-87EC7805307C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54;p2">
                <a:extLst>
                  <a:ext uri="{FF2B5EF4-FFF2-40B4-BE49-F238E27FC236}">
                    <a16:creationId xmlns:a16="http://schemas.microsoft.com/office/drawing/2014/main" id="{A743C7D5-CB66-EECC-1CB3-A49251EAE9A4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55;p2">
                <a:extLst>
                  <a:ext uri="{FF2B5EF4-FFF2-40B4-BE49-F238E27FC236}">
                    <a16:creationId xmlns:a16="http://schemas.microsoft.com/office/drawing/2014/main" id="{046121FD-0C10-235D-29C2-4534859C2916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56;p2">
                <a:extLst>
                  <a:ext uri="{FF2B5EF4-FFF2-40B4-BE49-F238E27FC236}">
                    <a16:creationId xmlns:a16="http://schemas.microsoft.com/office/drawing/2014/main" id="{9C466CF5-EBAF-426D-86C7-A658EA513E53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57;p2">
                <a:extLst>
                  <a:ext uri="{FF2B5EF4-FFF2-40B4-BE49-F238E27FC236}">
                    <a16:creationId xmlns:a16="http://schemas.microsoft.com/office/drawing/2014/main" id="{9BD98344-7EE8-364B-99F4-03B3E5DC20F0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58;p2">
                <a:extLst>
                  <a:ext uri="{FF2B5EF4-FFF2-40B4-BE49-F238E27FC236}">
                    <a16:creationId xmlns:a16="http://schemas.microsoft.com/office/drawing/2014/main" id="{96459395-6D7E-929E-59DD-4B7F44D0FDEA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59;p2">
                <a:extLst>
                  <a:ext uri="{FF2B5EF4-FFF2-40B4-BE49-F238E27FC236}">
                    <a16:creationId xmlns:a16="http://schemas.microsoft.com/office/drawing/2014/main" id="{DB315B4B-18DB-1664-51EB-697AC273CE50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60;p2">
                <a:extLst>
                  <a:ext uri="{FF2B5EF4-FFF2-40B4-BE49-F238E27FC236}">
                    <a16:creationId xmlns:a16="http://schemas.microsoft.com/office/drawing/2014/main" id="{D10F598F-63BC-88D4-B821-41D52D93FDCF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61;p2">
                <a:extLst>
                  <a:ext uri="{FF2B5EF4-FFF2-40B4-BE49-F238E27FC236}">
                    <a16:creationId xmlns:a16="http://schemas.microsoft.com/office/drawing/2014/main" id="{C72157FE-C43E-6F29-64E7-979674D1D2A8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62;p2">
                <a:extLst>
                  <a:ext uri="{FF2B5EF4-FFF2-40B4-BE49-F238E27FC236}">
                    <a16:creationId xmlns:a16="http://schemas.microsoft.com/office/drawing/2014/main" id="{31FB0034-1E1B-B214-AF73-F337AC79B625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63;p2">
                <a:extLst>
                  <a:ext uri="{FF2B5EF4-FFF2-40B4-BE49-F238E27FC236}">
                    <a16:creationId xmlns:a16="http://schemas.microsoft.com/office/drawing/2014/main" id="{939A2964-2D04-7BB8-BF3F-DA284F8F2C25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64;p2">
                <a:extLst>
                  <a:ext uri="{FF2B5EF4-FFF2-40B4-BE49-F238E27FC236}">
                    <a16:creationId xmlns:a16="http://schemas.microsoft.com/office/drawing/2014/main" id="{E0126AE2-8EEC-AA10-03A9-5FDE679B5612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65;p2">
                <a:extLst>
                  <a:ext uri="{FF2B5EF4-FFF2-40B4-BE49-F238E27FC236}">
                    <a16:creationId xmlns:a16="http://schemas.microsoft.com/office/drawing/2014/main" id="{D089E141-67FB-BBA8-9456-83661921B6E4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66;p2">
                <a:extLst>
                  <a:ext uri="{FF2B5EF4-FFF2-40B4-BE49-F238E27FC236}">
                    <a16:creationId xmlns:a16="http://schemas.microsoft.com/office/drawing/2014/main" id="{7D0E354E-B2D5-48BC-2309-C989D6B03814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67;p2">
                <a:extLst>
                  <a:ext uri="{FF2B5EF4-FFF2-40B4-BE49-F238E27FC236}">
                    <a16:creationId xmlns:a16="http://schemas.microsoft.com/office/drawing/2014/main" id="{39F6D0C3-93B7-A21B-A2F4-6BF06B59281C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68;p2">
                <a:extLst>
                  <a:ext uri="{FF2B5EF4-FFF2-40B4-BE49-F238E27FC236}">
                    <a16:creationId xmlns:a16="http://schemas.microsoft.com/office/drawing/2014/main" id="{C83163D4-72C2-8B8E-0AA9-C97BEA597F32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69;p2">
                <a:extLst>
                  <a:ext uri="{FF2B5EF4-FFF2-40B4-BE49-F238E27FC236}">
                    <a16:creationId xmlns:a16="http://schemas.microsoft.com/office/drawing/2014/main" id="{7EA2CC6A-4B60-362E-D915-3B3C75EAD371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70;p2">
                <a:extLst>
                  <a:ext uri="{FF2B5EF4-FFF2-40B4-BE49-F238E27FC236}">
                    <a16:creationId xmlns:a16="http://schemas.microsoft.com/office/drawing/2014/main" id="{AD5C2817-0EC4-B8CA-B278-0161673FC356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71;p2">
                <a:extLst>
                  <a:ext uri="{FF2B5EF4-FFF2-40B4-BE49-F238E27FC236}">
                    <a16:creationId xmlns:a16="http://schemas.microsoft.com/office/drawing/2014/main" id="{CF1C3CE9-4109-B304-F59E-6E444B836203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72;p2">
                <a:extLst>
                  <a:ext uri="{FF2B5EF4-FFF2-40B4-BE49-F238E27FC236}">
                    <a16:creationId xmlns:a16="http://schemas.microsoft.com/office/drawing/2014/main" id="{59740DF0-6D14-7021-6947-B52E9E12FA5B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73;p2">
                <a:extLst>
                  <a:ext uri="{FF2B5EF4-FFF2-40B4-BE49-F238E27FC236}">
                    <a16:creationId xmlns:a16="http://schemas.microsoft.com/office/drawing/2014/main" id="{A6DA5694-9135-D589-328A-16B835A61724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74;p2">
                <a:extLst>
                  <a:ext uri="{FF2B5EF4-FFF2-40B4-BE49-F238E27FC236}">
                    <a16:creationId xmlns:a16="http://schemas.microsoft.com/office/drawing/2014/main" id="{8BB569D0-C1A7-CA94-E5BC-C25048ED09FB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75;p2">
                <a:extLst>
                  <a:ext uri="{FF2B5EF4-FFF2-40B4-BE49-F238E27FC236}">
                    <a16:creationId xmlns:a16="http://schemas.microsoft.com/office/drawing/2014/main" id="{E02D900C-6CA1-9F45-708A-71344857B2B2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76;p2">
                <a:extLst>
                  <a:ext uri="{FF2B5EF4-FFF2-40B4-BE49-F238E27FC236}">
                    <a16:creationId xmlns:a16="http://schemas.microsoft.com/office/drawing/2014/main" id="{584A396D-6F39-D214-1003-B4FDB148F282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77;p2">
                <a:extLst>
                  <a:ext uri="{FF2B5EF4-FFF2-40B4-BE49-F238E27FC236}">
                    <a16:creationId xmlns:a16="http://schemas.microsoft.com/office/drawing/2014/main" id="{6A33A5BC-CFEB-AE26-C742-4A2D799A9619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78;p2">
                <a:extLst>
                  <a:ext uri="{FF2B5EF4-FFF2-40B4-BE49-F238E27FC236}">
                    <a16:creationId xmlns:a16="http://schemas.microsoft.com/office/drawing/2014/main" id="{7E53BED7-9DFE-80E9-B009-5DF006AD0B28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79;p2">
                <a:extLst>
                  <a:ext uri="{FF2B5EF4-FFF2-40B4-BE49-F238E27FC236}">
                    <a16:creationId xmlns:a16="http://schemas.microsoft.com/office/drawing/2014/main" id="{940395D5-3765-9158-00D7-4FB2A9E59288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80;p2">
                <a:extLst>
                  <a:ext uri="{FF2B5EF4-FFF2-40B4-BE49-F238E27FC236}">
                    <a16:creationId xmlns:a16="http://schemas.microsoft.com/office/drawing/2014/main" id="{09D87D3F-3E0F-0E41-40C4-F0F63E5C8B07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81;p2">
                <a:extLst>
                  <a:ext uri="{FF2B5EF4-FFF2-40B4-BE49-F238E27FC236}">
                    <a16:creationId xmlns:a16="http://schemas.microsoft.com/office/drawing/2014/main" id="{B5543E2F-D5CE-CAC7-5628-E67599A27E98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82;p2">
                <a:extLst>
                  <a:ext uri="{FF2B5EF4-FFF2-40B4-BE49-F238E27FC236}">
                    <a16:creationId xmlns:a16="http://schemas.microsoft.com/office/drawing/2014/main" id="{23DB1AAE-FBB2-A307-0B77-6A1C7337C947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83;p2">
                <a:extLst>
                  <a:ext uri="{FF2B5EF4-FFF2-40B4-BE49-F238E27FC236}">
                    <a16:creationId xmlns:a16="http://schemas.microsoft.com/office/drawing/2014/main" id="{6B276354-524C-30E9-999C-3E401031E946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84;p2">
                <a:extLst>
                  <a:ext uri="{FF2B5EF4-FFF2-40B4-BE49-F238E27FC236}">
                    <a16:creationId xmlns:a16="http://schemas.microsoft.com/office/drawing/2014/main" id="{64E30A59-3A22-D398-A55F-370B6C2F32E4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85;p2">
                <a:extLst>
                  <a:ext uri="{FF2B5EF4-FFF2-40B4-BE49-F238E27FC236}">
                    <a16:creationId xmlns:a16="http://schemas.microsoft.com/office/drawing/2014/main" id="{331E672E-4FCA-3A00-35FD-43EDEE62196B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186;p2">
              <a:extLst>
                <a:ext uri="{FF2B5EF4-FFF2-40B4-BE49-F238E27FC236}">
                  <a16:creationId xmlns:a16="http://schemas.microsoft.com/office/drawing/2014/main" id="{5E5D478F-8005-DE00-CFF6-F4BC3098D3DB}"/>
                </a:ext>
              </a:extLst>
            </p:cNvPr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200" name="Google Shape;187;p2">
                <a:extLst>
                  <a:ext uri="{FF2B5EF4-FFF2-40B4-BE49-F238E27FC236}">
                    <a16:creationId xmlns:a16="http://schemas.microsoft.com/office/drawing/2014/main" id="{CD8B0EC6-5656-2AD8-0B22-78A5F2DC7F7A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88;p2">
                <a:extLst>
                  <a:ext uri="{FF2B5EF4-FFF2-40B4-BE49-F238E27FC236}">
                    <a16:creationId xmlns:a16="http://schemas.microsoft.com/office/drawing/2014/main" id="{EA630D6D-D214-A1A4-1A90-E220EE8D4A1A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89;p2">
                <a:extLst>
                  <a:ext uri="{FF2B5EF4-FFF2-40B4-BE49-F238E27FC236}">
                    <a16:creationId xmlns:a16="http://schemas.microsoft.com/office/drawing/2014/main" id="{8F815A78-318F-BF0F-0998-95BDE934468D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90;p2">
                <a:extLst>
                  <a:ext uri="{FF2B5EF4-FFF2-40B4-BE49-F238E27FC236}">
                    <a16:creationId xmlns:a16="http://schemas.microsoft.com/office/drawing/2014/main" id="{4DEDF78B-8E7F-2092-9A9E-54323F80DA38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91;p2">
                <a:extLst>
                  <a:ext uri="{FF2B5EF4-FFF2-40B4-BE49-F238E27FC236}">
                    <a16:creationId xmlns:a16="http://schemas.microsoft.com/office/drawing/2014/main" id="{EF1A121F-F8B5-6E96-72EB-390AF0CFA3D3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92;p2">
                <a:extLst>
                  <a:ext uri="{FF2B5EF4-FFF2-40B4-BE49-F238E27FC236}">
                    <a16:creationId xmlns:a16="http://schemas.microsoft.com/office/drawing/2014/main" id="{A6E9D876-FCC2-0A05-15DD-6EE1C65D76E5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93;p2">
                <a:extLst>
                  <a:ext uri="{FF2B5EF4-FFF2-40B4-BE49-F238E27FC236}">
                    <a16:creationId xmlns:a16="http://schemas.microsoft.com/office/drawing/2014/main" id="{2CE0511A-FCA1-F65F-B9AB-D5CB2E0DB6FD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94;p2">
                <a:extLst>
                  <a:ext uri="{FF2B5EF4-FFF2-40B4-BE49-F238E27FC236}">
                    <a16:creationId xmlns:a16="http://schemas.microsoft.com/office/drawing/2014/main" id="{F22A5B68-9C18-1D9A-650B-CFD571A50F1A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95;p2">
                <a:extLst>
                  <a:ext uri="{FF2B5EF4-FFF2-40B4-BE49-F238E27FC236}">
                    <a16:creationId xmlns:a16="http://schemas.microsoft.com/office/drawing/2014/main" id="{C1F05019-CB8B-F9F4-6ABF-55266AF9771B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96;p2">
                <a:extLst>
                  <a:ext uri="{FF2B5EF4-FFF2-40B4-BE49-F238E27FC236}">
                    <a16:creationId xmlns:a16="http://schemas.microsoft.com/office/drawing/2014/main" id="{F0C5940E-EF40-3808-F1F2-8511F4B3A001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97;p2">
                <a:extLst>
                  <a:ext uri="{FF2B5EF4-FFF2-40B4-BE49-F238E27FC236}">
                    <a16:creationId xmlns:a16="http://schemas.microsoft.com/office/drawing/2014/main" id="{C61619B1-2781-27B2-E9DD-8264C09357B8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98;p2">
                <a:extLst>
                  <a:ext uri="{FF2B5EF4-FFF2-40B4-BE49-F238E27FC236}">
                    <a16:creationId xmlns:a16="http://schemas.microsoft.com/office/drawing/2014/main" id="{5993AAFF-7568-DB39-01BE-3F2200F10CD0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99;p2">
                <a:extLst>
                  <a:ext uri="{FF2B5EF4-FFF2-40B4-BE49-F238E27FC236}">
                    <a16:creationId xmlns:a16="http://schemas.microsoft.com/office/drawing/2014/main" id="{A9A784CB-6CC8-6DF2-06FC-21E18D4F4606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200;p2">
                <a:extLst>
                  <a:ext uri="{FF2B5EF4-FFF2-40B4-BE49-F238E27FC236}">
                    <a16:creationId xmlns:a16="http://schemas.microsoft.com/office/drawing/2014/main" id="{E50DD995-7F74-069E-1F59-609FBF0DB7BC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201;p2">
                <a:extLst>
                  <a:ext uri="{FF2B5EF4-FFF2-40B4-BE49-F238E27FC236}">
                    <a16:creationId xmlns:a16="http://schemas.microsoft.com/office/drawing/2014/main" id="{BDDC7B05-C549-081F-C273-D56ACC7D29B8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202;p2">
                <a:extLst>
                  <a:ext uri="{FF2B5EF4-FFF2-40B4-BE49-F238E27FC236}">
                    <a16:creationId xmlns:a16="http://schemas.microsoft.com/office/drawing/2014/main" id="{C8700950-7BA9-D7D9-BE06-EDB326A02EB6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203;p2">
                <a:extLst>
                  <a:ext uri="{FF2B5EF4-FFF2-40B4-BE49-F238E27FC236}">
                    <a16:creationId xmlns:a16="http://schemas.microsoft.com/office/drawing/2014/main" id="{A58E2467-1C08-0BD4-EDE1-E3A767E273F3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204;p2">
                <a:extLst>
                  <a:ext uri="{FF2B5EF4-FFF2-40B4-BE49-F238E27FC236}">
                    <a16:creationId xmlns:a16="http://schemas.microsoft.com/office/drawing/2014/main" id="{C90DE0B8-390A-6015-0BDA-C4B858E8BA4F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205;p2">
                <a:extLst>
                  <a:ext uri="{FF2B5EF4-FFF2-40B4-BE49-F238E27FC236}">
                    <a16:creationId xmlns:a16="http://schemas.microsoft.com/office/drawing/2014/main" id="{58DE910D-2EBC-9B61-D3A2-A68374C32390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206;p2">
                <a:extLst>
                  <a:ext uri="{FF2B5EF4-FFF2-40B4-BE49-F238E27FC236}">
                    <a16:creationId xmlns:a16="http://schemas.microsoft.com/office/drawing/2014/main" id="{20E41804-9ECC-BAEE-0C16-79920E98677A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207;p2">
                <a:extLst>
                  <a:ext uri="{FF2B5EF4-FFF2-40B4-BE49-F238E27FC236}">
                    <a16:creationId xmlns:a16="http://schemas.microsoft.com/office/drawing/2014/main" id="{CAEDBD30-150C-94F6-EAD6-F84241C9904A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208;p2">
                <a:extLst>
                  <a:ext uri="{FF2B5EF4-FFF2-40B4-BE49-F238E27FC236}">
                    <a16:creationId xmlns:a16="http://schemas.microsoft.com/office/drawing/2014/main" id="{625A1B88-6F9E-5ADD-60C8-7721EF1D4835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209;p2">
                <a:extLst>
                  <a:ext uri="{FF2B5EF4-FFF2-40B4-BE49-F238E27FC236}">
                    <a16:creationId xmlns:a16="http://schemas.microsoft.com/office/drawing/2014/main" id="{3B7E28E0-FD27-ECD2-64A4-0CD73467792B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210;p2">
                <a:extLst>
                  <a:ext uri="{FF2B5EF4-FFF2-40B4-BE49-F238E27FC236}">
                    <a16:creationId xmlns:a16="http://schemas.microsoft.com/office/drawing/2014/main" id="{D0F1734E-FFDB-09A6-72B3-049D6E63BDA4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211;p2">
                <a:extLst>
                  <a:ext uri="{FF2B5EF4-FFF2-40B4-BE49-F238E27FC236}">
                    <a16:creationId xmlns:a16="http://schemas.microsoft.com/office/drawing/2014/main" id="{1A27B6B0-B420-7839-C653-349687C4B739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212;p2">
                <a:extLst>
                  <a:ext uri="{FF2B5EF4-FFF2-40B4-BE49-F238E27FC236}">
                    <a16:creationId xmlns:a16="http://schemas.microsoft.com/office/drawing/2014/main" id="{E734061F-160D-DFB2-1681-BE47F6094AD8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213;p2">
                <a:extLst>
                  <a:ext uri="{FF2B5EF4-FFF2-40B4-BE49-F238E27FC236}">
                    <a16:creationId xmlns:a16="http://schemas.microsoft.com/office/drawing/2014/main" id="{8DD4683E-9724-288C-5E79-00756A71F6EF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214;p2">
                <a:extLst>
                  <a:ext uri="{FF2B5EF4-FFF2-40B4-BE49-F238E27FC236}">
                    <a16:creationId xmlns:a16="http://schemas.microsoft.com/office/drawing/2014/main" id="{D0870D05-8D8F-5B76-D710-3DAFB8CBA635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215;p2">
                <a:extLst>
                  <a:ext uri="{FF2B5EF4-FFF2-40B4-BE49-F238E27FC236}">
                    <a16:creationId xmlns:a16="http://schemas.microsoft.com/office/drawing/2014/main" id="{45ACB003-EA54-92DE-6369-A7C0AFC578E9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216;p2">
                <a:extLst>
                  <a:ext uri="{FF2B5EF4-FFF2-40B4-BE49-F238E27FC236}">
                    <a16:creationId xmlns:a16="http://schemas.microsoft.com/office/drawing/2014/main" id="{1BE523B7-B5F8-108B-88C3-455F01BDF3C8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217;p2">
                <a:extLst>
                  <a:ext uri="{FF2B5EF4-FFF2-40B4-BE49-F238E27FC236}">
                    <a16:creationId xmlns:a16="http://schemas.microsoft.com/office/drawing/2014/main" id="{DA96E342-53E3-6F2B-722B-ED8A1ED5A6D7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218;p2">
                <a:extLst>
                  <a:ext uri="{FF2B5EF4-FFF2-40B4-BE49-F238E27FC236}">
                    <a16:creationId xmlns:a16="http://schemas.microsoft.com/office/drawing/2014/main" id="{59B879AF-D884-E543-F997-64DD1CC28DC7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219;p2">
                <a:extLst>
                  <a:ext uri="{FF2B5EF4-FFF2-40B4-BE49-F238E27FC236}">
                    <a16:creationId xmlns:a16="http://schemas.microsoft.com/office/drawing/2014/main" id="{59AC4BB5-D543-6A46-7D7F-9278903FD5A5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220;p2">
                <a:extLst>
                  <a:ext uri="{FF2B5EF4-FFF2-40B4-BE49-F238E27FC236}">
                    <a16:creationId xmlns:a16="http://schemas.microsoft.com/office/drawing/2014/main" id="{8EFB88C6-E7F5-33DA-6702-F9C62BDE32C7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221;p2">
                <a:extLst>
                  <a:ext uri="{FF2B5EF4-FFF2-40B4-BE49-F238E27FC236}">
                    <a16:creationId xmlns:a16="http://schemas.microsoft.com/office/drawing/2014/main" id="{922BCB6C-AF7E-11C7-F112-BC852C73BD71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222;p2">
                <a:extLst>
                  <a:ext uri="{FF2B5EF4-FFF2-40B4-BE49-F238E27FC236}">
                    <a16:creationId xmlns:a16="http://schemas.microsoft.com/office/drawing/2014/main" id="{906BDD9E-830B-0AB3-DC84-11113F790EAF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223;p2">
                <a:extLst>
                  <a:ext uri="{FF2B5EF4-FFF2-40B4-BE49-F238E27FC236}">
                    <a16:creationId xmlns:a16="http://schemas.microsoft.com/office/drawing/2014/main" id="{292D2FF2-6000-E435-3E3A-94C560D94C16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224;p2">
                <a:extLst>
                  <a:ext uri="{FF2B5EF4-FFF2-40B4-BE49-F238E27FC236}">
                    <a16:creationId xmlns:a16="http://schemas.microsoft.com/office/drawing/2014/main" id="{8AD97F27-75A5-FAD7-3308-225A0E597A8F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225;p2">
                <a:extLst>
                  <a:ext uri="{FF2B5EF4-FFF2-40B4-BE49-F238E27FC236}">
                    <a16:creationId xmlns:a16="http://schemas.microsoft.com/office/drawing/2014/main" id="{55766AAE-E18E-683A-7EBE-A3845C600CC9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226;p2">
                <a:extLst>
                  <a:ext uri="{FF2B5EF4-FFF2-40B4-BE49-F238E27FC236}">
                    <a16:creationId xmlns:a16="http://schemas.microsoft.com/office/drawing/2014/main" id="{C0F8FA15-B16B-9300-9048-1EEE7BEC8D11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227;p2">
                <a:extLst>
                  <a:ext uri="{FF2B5EF4-FFF2-40B4-BE49-F238E27FC236}">
                    <a16:creationId xmlns:a16="http://schemas.microsoft.com/office/drawing/2014/main" id="{FE165066-DFD2-3B43-F2A2-94477286188A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228;p2">
                <a:extLst>
                  <a:ext uri="{FF2B5EF4-FFF2-40B4-BE49-F238E27FC236}">
                    <a16:creationId xmlns:a16="http://schemas.microsoft.com/office/drawing/2014/main" id="{6F644483-8106-994E-9B95-207DBB101D7A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229;p2">
                <a:extLst>
                  <a:ext uri="{FF2B5EF4-FFF2-40B4-BE49-F238E27FC236}">
                    <a16:creationId xmlns:a16="http://schemas.microsoft.com/office/drawing/2014/main" id="{C001B1D2-1DAF-352A-14C3-D8F0DF11824A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230;p2">
              <a:extLst>
                <a:ext uri="{FF2B5EF4-FFF2-40B4-BE49-F238E27FC236}">
                  <a16:creationId xmlns:a16="http://schemas.microsoft.com/office/drawing/2014/main" id="{B4B21CC8-5F51-5CAA-FCCF-F46CB256638A}"/>
                </a:ext>
              </a:extLst>
            </p:cNvPr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157" name="Google Shape;231;p2">
                <a:extLst>
                  <a:ext uri="{FF2B5EF4-FFF2-40B4-BE49-F238E27FC236}">
                    <a16:creationId xmlns:a16="http://schemas.microsoft.com/office/drawing/2014/main" id="{4E047FDE-7617-E763-F8F5-0224EDE31989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232;p2">
                <a:extLst>
                  <a:ext uri="{FF2B5EF4-FFF2-40B4-BE49-F238E27FC236}">
                    <a16:creationId xmlns:a16="http://schemas.microsoft.com/office/drawing/2014/main" id="{E28259BE-680D-6A9F-677D-57A1B19E5371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233;p2">
                <a:extLst>
                  <a:ext uri="{FF2B5EF4-FFF2-40B4-BE49-F238E27FC236}">
                    <a16:creationId xmlns:a16="http://schemas.microsoft.com/office/drawing/2014/main" id="{BD47A926-9D86-3FF6-B698-35AC3BECC93D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234;p2">
                <a:extLst>
                  <a:ext uri="{FF2B5EF4-FFF2-40B4-BE49-F238E27FC236}">
                    <a16:creationId xmlns:a16="http://schemas.microsoft.com/office/drawing/2014/main" id="{03DC56DC-C643-1DF6-FE61-407185F64DC3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235;p2">
                <a:extLst>
                  <a:ext uri="{FF2B5EF4-FFF2-40B4-BE49-F238E27FC236}">
                    <a16:creationId xmlns:a16="http://schemas.microsoft.com/office/drawing/2014/main" id="{A53F1F55-C8C7-A7A4-38FB-FC0518FB21D6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236;p2">
                <a:extLst>
                  <a:ext uri="{FF2B5EF4-FFF2-40B4-BE49-F238E27FC236}">
                    <a16:creationId xmlns:a16="http://schemas.microsoft.com/office/drawing/2014/main" id="{5CD65543-9001-3BB5-6526-6956CC27C20C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237;p2">
                <a:extLst>
                  <a:ext uri="{FF2B5EF4-FFF2-40B4-BE49-F238E27FC236}">
                    <a16:creationId xmlns:a16="http://schemas.microsoft.com/office/drawing/2014/main" id="{7073AA65-5019-2D3E-52D4-9E3AD687B492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238;p2">
                <a:extLst>
                  <a:ext uri="{FF2B5EF4-FFF2-40B4-BE49-F238E27FC236}">
                    <a16:creationId xmlns:a16="http://schemas.microsoft.com/office/drawing/2014/main" id="{B5462C3C-3541-FFB0-A4D1-EC403969EB52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239;p2">
                <a:extLst>
                  <a:ext uri="{FF2B5EF4-FFF2-40B4-BE49-F238E27FC236}">
                    <a16:creationId xmlns:a16="http://schemas.microsoft.com/office/drawing/2014/main" id="{0728A36A-4D13-BD62-D98C-EEA962E76F3F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240;p2">
                <a:extLst>
                  <a:ext uri="{FF2B5EF4-FFF2-40B4-BE49-F238E27FC236}">
                    <a16:creationId xmlns:a16="http://schemas.microsoft.com/office/drawing/2014/main" id="{2B52A05B-6F8F-60BC-1E29-60FB3EE4BFE5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241;p2">
                <a:extLst>
                  <a:ext uri="{FF2B5EF4-FFF2-40B4-BE49-F238E27FC236}">
                    <a16:creationId xmlns:a16="http://schemas.microsoft.com/office/drawing/2014/main" id="{17A2D36A-146E-2294-5478-B6BE3ED5A6D5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242;p2">
                <a:extLst>
                  <a:ext uri="{FF2B5EF4-FFF2-40B4-BE49-F238E27FC236}">
                    <a16:creationId xmlns:a16="http://schemas.microsoft.com/office/drawing/2014/main" id="{8CD104A6-891E-DC98-5D46-AD7DBAD535A0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243;p2">
                <a:extLst>
                  <a:ext uri="{FF2B5EF4-FFF2-40B4-BE49-F238E27FC236}">
                    <a16:creationId xmlns:a16="http://schemas.microsoft.com/office/drawing/2014/main" id="{91D2870B-4819-034A-2132-5F1E84AE052D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244;p2">
                <a:extLst>
                  <a:ext uri="{FF2B5EF4-FFF2-40B4-BE49-F238E27FC236}">
                    <a16:creationId xmlns:a16="http://schemas.microsoft.com/office/drawing/2014/main" id="{7FB259B7-D0B2-8C1A-B17F-722AC35184A7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245;p2">
                <a:extLst>
                  <a:ext uri="{FF2B5EF4-FFF2-40B4-BE49-F238E27FC236}">
                    <a16:creationId xmlns:a16="http://schemas.microsoft.com/office/drawing/2014/main" id="{2D5EAF87-8AE8-645A-560A-77BC49972594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246;p2">
                <a:extLst>
                  <a:ext uri="{FF2B5EF4-FFF2-40B4-BE49-F238E27FC236}">
                    <a16:creationId xmlns:a16="http://schemas.microsoft.com/office/drawing/2014/main" id="{1C8321BD-89F4-215E-2FE9-240CFE02F8EE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247;p2">
                <a:extLst>
                  <a:ext uri="{FF2B5EF4-FFF2-40B4-BE49-F238E27FC236}">
                    <a16:creationId xmlns:a16="http://schemas.microsoft.com/office/drawing/2014/main" id="{51945D19-8437-20C8-5B42-6A315E3500B9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248;p2">
                <a:extLst>
                  <a:ext uri="{FF2B5EF4-FFF2-40B4-BE49-F238E27FC236}">
                    <a16:creationId xmlns:a16="http://schemas.microsoft.com/office/drawing/2014/main" id="{5EE4DF0B-9A1D-D9E7-DACC-A7B65C61A19F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249;p2">
                <a:extLst>
                  <a:ext uri="{FF2B5EF4-FFF2-40B4-BE49-F238E27FC236}">
                    <a16:creationId xmlns:a16="http://schemas.microsoft.com/office/drawing/2014/main" id="{BCA78378-42CC-E0EA-0586-9BABB1162497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250;p2">
                <a:extLst>
                  <a:ext uri="{FF2B5EF4-FFF2-40B4-BE49-F238E27FC236}">
                    <a16:creationId xmlns:a16="http://schemas.microsoft.com/office/drawing/2014/main" id="{6FDAB9C7-7EB9-27AC-DBF0-B95A0DD9411F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251;p2">
                <a:extLst>
                  <a:ext uri="{FF2B5EF4-FFF2-40B4-BE49-F238E27FC236}">
                    <a16:creationId xmlns:a16="http://schemas.microsoft.com/office/drawing/2014/main" id="{1704A79E-7C02-72EB-9C0F-C505283FDD0C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252;p2">
                <a:extLst>
                  <a:ext uri="{FF2B5EF4-FFF2-40B4-BE49-F238E27FC236}">
                    <a16:creationId xmlns:a16="http://schemas.microsoft.com/office/drawing/2014/main" id="{537A9A7B-6F41-2E17-A18A-47948F1A3DCE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253;p2">
                <a:extLst>
                  <a:ext uri="{FF2B5EF4-FFF2-40B4-BE49-F238E27FC236}">
                    <a16:creationId xmlns:a16="http://schemas.microsoft.com/office/drawing/2014/main" id="{99694192-6295-F7CA-7349-632CA155D99D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254;p2">
                <a:extLst>
                  <a:ext uri="{FF2B5EF4-FFF2-40B4-BE49-F238E27FC236}">
                    <a16:creationId xmlns:a16="http://schemas.microsoft.com/office/drawing/2014/main" id="{14D1C60B-580B-ED39-51FA-5F290BA4BA86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255;p2">
                <a:extLst>
                  <a:ext uri="{FF2B5EF4-FFF2-40B4-BE49-F238E27FC236}">
                    <a16:creationId xmlns:a16="http://schemas.microsoft.com/office/drawing/2014/main" id="{F9BCABE2-C599-BC3E-DC67-D40E92C70AF9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256;p2">
                <a:extLst>
                  <a:ext uri="{FF2B5EF4-FFF2-40B4-BE49-F238E27FC236}">
                    <a16:creationId xmlns:a16="http://schemas.microsoft.com/office/drawing/2014/main" id="{99316D31-C5AC-A3C2-9CF9-6F8AE1896ED4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257;p2">
                <a:extLst>
                  <a:ext uri="{FF2B5EF4-FFF2-40B4-BE49-F238E27FC236}">
                    <a16:creationId xmlns:a16="http://schemas.microsoft.com/office/drawing/2014/main" id="{D89B233C-3211-5ECB-E223-461A8AEEF8D4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258;p2">
                <a:extLst>
                  <a:ext uri="{FF2B5EF4-FFF2-40B4-BE49-F238E27FC236}">
                    <a16:creationId xmlns:a16="http://schemas.microsoft.com/office/drawing/2014/main" id="{35463693-0964-FC68-57CD-1BD1E3868982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259;p2">
                <a:extLst>
                  <a:ext uri="{FF2B5EF4-FFF2-40B4-BE49-F238E27FC236}">
                    <a16:creationId xmlns:a16="http://schemas.microsoft.com/office/drawing/2014/main" id="{684BC91E-32BF-C91E-789B-5456321135FE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260;p2">
                <a:extLst>
                  <a:ext uri="{FF2B5EF4-FFF2-40B4-BE49-F238E27FC236}">
                    <a16:creationId xmlns:a16="http://schemas.microsoft.com/office/drawing/2014/main" id="{F18A9E1B-6DDF-A621-2D25-21A8386A6D2D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261;p2">
                <a:extLst>
                  <a:ext uri="{FF2B5EF4-FFF2-40B4-BE49-F238E27FC236}">
                    <a16:creationId xmlns:a16="http://schemas.microsoft.com/office/drawing/2014/main" id="{C3F9B08F-04D8-1AC3-99D5-129F283DF92E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262;p2">
                <a:extLst>
                  <a:ext uri="{FF2B5EF4-FFF2-40B4-BE49-F238E27FC236}">
                    <a16:creationId xmlns:a16="http://schemas.microsoft.com/office/drawing/2014/main" id="{0708A1E2-9C83-61E4-C4A9-430CBABA5ACD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263;p2">
                <a:extLst>
                  <a:ext uri="{FF2B5EF4-FFF2-40B4-BE49-F238E27FC236}">
                    <a16:creationId xmlns:a16="http://schemas.microsoft.com/office/drawing/2014/main" id="{AB672AC7-14B7-0869-F1AD-47483BCA8163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264;p2">
                <a:extLst>
                  <a:ext uri="{FF2B5EF4-FFF2-40B4-BE49-F238E27FC236}">
                    <a16:creationId xmlns:a16="http://schemas.microsoft.com/office/drawing/2014/main" id="{FCC5FC41-63BB-83C5-53C6-0BB38679299A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265;p2">
                <a:extLst>
                  <a:ext uri="{FF2B5EF4-FFF2-40B4-BE49-F238E27FC236}">
                    <a16:creationId xmlns:a16="http://schemas.microsoft.com/office/drawing/2014/main" id="{203D5CB1-3B79-8A63-A071-67ECF9C43ECB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266;p2">
                <a:extLst>
                  <a:ext uri="{FF2B5EF4-FFF2-40B4-BE49-F238E27FC236}">
                    <a16:creationId xmlns:a16="http://schemas.microsoft.com/office/drawing/2014/main" id="{689B1916-A51D-4BBC-6A44-F490D49B3958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267;p2">
                <a:extLst>
                  <a:ext uri="{FF2B5EF4-FFF2-40B4-BE49-F238E27FC236}">
                    <a16:creationId xmlns:a16="http://schemas.microsoft.com/office/drawing/2014/main" id="{CA92F26B-F36C-F352-39AC-408BD376E8A0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268;p2">
                <a:extLst>
                  <a:ext uri="{FF2B5EF4-FFF2-40B4-BE49-F238E27FC236}">
                    <a16:creationId xmlns:a16="http://schemas.microsoft.com/office/drawing/2014/main" id="{1852FB8C-4192-54AC-8259-3BA61D4A8AD1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269;p2">
                <a:extLst>
                  <a:ext uri="{FF2B5EF4-FFF2-40B4-BE49-F238E27FC236}">
                    <a16:creationId xmlns:a16="http://schemas.microsoft.com/office/drawing/2014/main" id="{270CB73F-A834-AFA3-D673-F841FF663FEC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270;p2">
                <a:extLst>
                  <a:ext uri="{FF2B5EF4-FFF2-40B4-BE49-F238E27FC236}">
                    <a16:creationId xmlns:a16="http://schemas.microsoft.com/office/drawing/2014/main" id="{C3E55CC7-56BA-7AD7-9FF9-88C511098EDD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271;p2">
                <a:extLst>
                  <a:ext uri="{FF2B5EF4-FFF2-40B4-BE49-F238E27FC236}">
                    <a16:creationId xmlns:a16="http://schemas.microsoft.com/office/drawing/2014/main" id="{2CE72AC7-FD05-08AB-92FF-587BB0659EA7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272;p2">
                <a:extLst>
                  <a:ext uri="{FF2B5EF4-FFF2-40B4-BE49-F238E27FC236}">
                    <a16:creationId xmlns:a16="http://schemas.microsoft.com/office/drawing/2014/main" id="{FA001ED3-4871-FFD1-340A-1C9BCFAA895E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273;p2">
                <a:extLst>
                  <a:ext uri="{FF2B5EF4-FFF2-40B4-BE49-F238E27FC236}">
                    <a16:creationId xmlns:a16="http://schemas.microsoft.com/office/drawing/2014/main" id="{D4F28C17-C322-518E-481B-28A207B6BCCA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4" name="Google Shape;274;p2">
              <a:extLst>
                <a:ext uri="{FF2B5EF4-FFF2-40B4-BE49-F238E27FC236}">
                  <a16:creationId xmlns:a16="http://schemas.microsoft.com/office/drawing/2014/main" id="{A0298381-4622-D826-2B62-C809FAC2C0E5}"/>
                </a:ext>
              </a:extLst>
            </p:cNvPr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114" name="Google Shape;275;p2">
                <a:extLst>
                  <a:ext uri="{FF2B5EF4-FFF2-40B4-BE49-F238E27FC236}">
                    <a16:creationId xmlns:a16="http://schemas.microsoft.com/office/drawing/2014/main" id="{8E2591C1-DF27-7BB1-B5E0-27899856E0B2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276;p2">
                <a:extLst>
                  <a:ext uri="{FF2B5EF4-FFF2-40B4-BE49-F238E27FC236}">
                    <a16:creationId xmlns:a16="http://schemas.microsoft.com/office/drawing/2014/main" id="{D82B6FF3-519F-A6C8-613B-8B737721AA9E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277;p2">
                <a:extLst>
                  <a:ext uri="{FF2B5EF4-FFF2-40B4-BE49-F238E27FC236}">
                    <a16:creationId xmlns:a16="http://schemas.microsoft.com/office/drawing/2014/main" id="{29E5C168-21D2-DBF8-75DE-96F87A2D8483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278;p2">
                <a:extLst>
                  <a:ext uri="{FF2B5EF4-FFF2-40B4-BE49-F238E27FC236}">
                    <a16:creationId xmlns:a16="http://schemas.microsoft.com/office/drawing/2014/main" id="{ECF5F7AA-BB75-6D0B-3E80-6662D0727AD2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279;p2">
                <a:extLst>
                  <a:ext uri="{FF2B5EF4-FFF2-40B4-BE49-F238E27FC236}">
                    <a16:creationId xmlns:a16="http://schemas.microsoft.com/office/drawing/2014/main" id="{3342AC82-6DE0-A9E3-1468-FE826245589F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280;p2">
                <a:extLst>
                  <a:ext uri="{FF2B5EF4-FFF2-40B4-BE49-F238E27FC236}">
                    <a16:creationId xmlns:a16="http://schemas.microsoft.com/office/drawing/2014/main" id="{1936ED33-3D0D-CAAB-6504-45482E968B84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281;p2">
                <a:extLst>
                  <a:ext uri="{FF2B5EF4-FFF2-40B4-BE49-F238E27FC236}">
                    <a16:creationId xmlns:a16="http://schemas.microsoft.com/office/drawing/2014/main" id="{C1726BA8-E987-4B21-AC36-D1E4B55EBA09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282;p2">
                <a:extLst>
                  <a:ext uri="{FF2B5EF4-FFF2-40B4-BE49-F238E27FC236}">
                    <a16:creationId xmlns:a16="http://schemas.microsoft.com/office/drawing/2014/main" id="{8C79281E-FE38-65A1-F76A-7ABC365C008B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283;p2">
                <a:extLst>
                  <a:ext uri="{FF2B5EF4-FFF2-40B4-BE49-F238E27FC236}">
                    <a16:creationId xmlns:a16="http://schemas.microsoft.com/office/drawing/2014/main" id="{B6175463-8455-FACA-ECC6-A3724E9F8C7B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284;p2">
                <a:extLst>
                  <a:ext uri="{FF2B5EF4-FFF2-40B4-BE49-F238E27FC236}">
                    <a16:creationId xmlns:a16="http://schemas.microsoft.com/office/drawing/2014/main" id="{4769C180-10C7-01D3-0215-D2BD6DB60DA0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285;p2">
                <a:extLst>
                  <a:ext uri="{FF2B5EF4-FFF2-40B4-BE49-F238E27FC236}">
                    <a16:creationId xmlns:a16="http://schemas.microsoft.com/office/drawing/2014/main" id="{ED7DE96F-A9BA-C8E1-0B30-2BF2C237EDD3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286;p2">
                <a:extLst>
                  <a:ext uri="{FF2B5EF4-FFF2-40B4-BE49-F238E27FC236}">
                    <a16:creationId xmlns:a16="http://schemas.microsoft.com/office/drawing/2014/main" id="{CFF6BB1A-B3F2-176F-75E1-EC3F2FCCAD77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287;p2">
                <a:extLst>
                  <a:ext uri="{FF2B5EF4-FFF2-40B4-BE49-F238E27FC236}">
                    <a16:creationId xmlns:a16="http://schemas.microsoft.com/office/drawing/2014/main" id="{D2C3E506-8ACE-FA9C-17FF-7053D5807080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288;p2">
                <a:extLst>
                  <a:ext uri="{FF2B5EF4-FFF2-40B4-BE49-F238E27FC236}">
                    <a16:creationId xmlns:a16="http://schemas.microsoft.com/office/drawing/2014/main" id="{E0F16373-CD60-1923-3288-08CEFD67354E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289;p2">
                <a:extLst>
                  <a:ext uri="{FF2B5EF4-FFF2-40B4-BE49-F238E27FC236}">
                    <a16:creationId xmlns:a16="http://schemas.microsoft.com/office/drawing/2014/main" id="{1456864B-CEA3-B8C9-F9C0-EBB65CFB1940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290;p2">
                <a:extLst>
                  <a:ext uri="{FF2B5EF4-FFF2-40B4-BE49-F238E27FC236}">
                    <a16:creationId xmlns:a16="http://schemas.microsoft.com/office/drawing/2014/main" id="{66B498AB-866B-FA04-95FF-CA96EBBB9F60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291;p2">
                <a:extLst>
                  <a:ext uri="{FF2B5EF4-FFF2-40B4-BE49-F238E27FC236}">
                    <a16:creationId xmlns:a16="http://schemas.microsoft.com/office/drawing/2014/main" id="{28DB878C-D265-5DBB-00A1-444EE69F6D8A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292;p2">
                <a:extLst>
                  <a:ext uri="{FF2B5EF4-FFF2-40B4-BE49-F238E27FC236}">
                    <a16:creationId xmlns:a16="http://schemas.microsoft.com/office/drawing/2014/main" id="{0C877AAB-768A-8F6A-266F-B11FC12FB666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293;p2">
                <a:extLst>
                  <a:ext uri="{FF2B5EF4-FFF2-40B4-BE49-F238E27FC236}">
                    <a16:creationId xmlns:a16="http://schemas.microsoft.com/office/drawing/2014/main" id="{C3D9A887-C939-EDC5-E3B3-E296E1FB364B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294;p2">
                <a:extLst>
                  <a:ext uri="{FF2B5EF4-FFF2-40B4-BE49-F238E27FC236}">
                    <a16:creationId xmlns:a16="http://schemas.microsoft.com/office/drawing/2014/main" id="{128C639B-8E79-D959-9507-E57C12AE1A26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295;p2">
                <a:extLst>
                  <a:ext uri="{FF2B5EF4-FFF2-40B4-BE49-F238E27FC236}">
                    <a16:creationId xmlns:a16="http://schemas.microsoft.com/office/drawing/2014/main" id="{C807B86D-5505-9769-EAA0-C033F83EF206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296;p2">
                <a:extLst>
                  <a:ext uri="{FF2B5EF4-FFF2-40B4-BE49-F238E27FC236}">
                    <a16:creationId xmlns:a16="http://schemas.microsoft.com/office/drawing/2014/main" id="{EC820383-ADA8-AF38-99FF-1D3843BEE1F9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297;p2">
                <a:extLst>
                  <a:ext uri="{FF2B5EF4-FFF2-40B4-BE49-F238E27FC236}">
                    <a16:creationId xmlns:a16="http://schemas.microsoft.com/office/drawing/2014/main" id="{BA0ED821-38EC-1D95-16A8-72E217DD011F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298;p2">
                <a:extLst>
                  <a:ext uri="{FF2B5EF4-FFF2-40B4-BE49-F238E27FC236}">
                    <a16:creationId xmlns:a16="http://schemas.microsoft.com/office/drawing/2014/main" id="{830E5FE8-A2DE-FB49-C7FE-A5883787240A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299;p2">
                <a:extLst>
                  <a:ext uri="{FF2B5EF4-FFF2-40B4-BE49-F238E27FC236}">
                    <a16:creationId xmlns:a16="http://schemas.microsoft.com/office/drawing/2014/main" id="{D8BA1263-EE75-6916-D4CE-5072A8CCEB7E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300;p2">
                <a:extLst>
                  <a:ext uri="{FF2B5EF4-FFF2-40B4-BE49-F238E27FC236}">
                    <a16:creationId xmlns:a16="http://schemas.microsoft.com/office/drawing/2014/main" id="{9EBFC8B8-1165-D89B-F381-4E30F29CCBC2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301;p2">
                <a:extLst>
                  <a:ext uri="{FF2B5EF4-FFF2-40B4-BE49-F238E27FC236}">
                    <a16:creationId xmlns:a16="http://schemas.microsoft.com/office/drawing/2014/main" id="{3F95ED4C-16AD-B55E-984D-8CA10C73DD7F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302;p2">
                <a:extLst>
                  <a:ext uri="{FF2B5EF4-FFF2-40B4-BE49-F238E27FC236}">
                    <a16:creationId xmlns:a16="http://schemas.microsoft.com/office/drawing/2014/main" id="{9A544B23-A405-5C88-18A6-B06ECBB44C0F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303;p2">
                <a:extLst>
                  <a:ext uri="{FF2B5EF4-FFF2-40B4-BE49-F238E27FC236}">
                    <a16:creationId xmlns:a16="http://schemas.microsoft.com/office/drawing/2014/main" id="{EB36A92E-DD72-DDCA-F0D0-2849D6C313C4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304;p2">
                <a:extLst>
                  <a:ext uri="{FF2B5EF4-FFF2-40B4-BE49-F238E27FC236}">
                    <a16:creationId xmlns:a16="http://schemas.microsoft.com/office/drawing/2014/main" id="{A84EA193-0001-67FE-2885-56E378F25E44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305;p2">
                <a:extLst>
                  <a:ext uri="{FF2B5EF4-FFF2-40B4-BE49-F238E27FC236}">
                    <a16:creationId xmlns:a16="http://schemas.microsoft.com/office/drawing/2014/main" id="{0F0EB8AE-7FAB-94C6-8ABA-8C2CD00E23A2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306;p2">
                <a:extLst>
                  <a:ext uri="{FF2B5EF4-FFF2-40B4-BE49-F238E27FC236}">
                    <a16:creationId xmlns:a16="http://schemas.microsoft.com/office/drawing/2014/main" id="{14657CC2-E5B3-AB26-99D1-4C90A0D1F5F1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307;p2">
                <a:extLst>
                  <a:ext uri="{FF2B5EF4-FFF2-40B4-BE49-F238E27FC236}">
                    <a16:creationId xmlns:a16="http://schemas.microsoft.com/office/drawing/2014/main" id="{B8E2742A-E1CF-9E73-7C34-84085C5E4754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308;p2">
                <a:extLst>
                  <a:ext uri="{FF2B5EF4-FFF2-40B4-BE49-F238E27FC236}">
                    <a16:creationId xmlns:a16="http://schemas.microsoft.com/office/drawing/2014/main" id="{A348FE87-E1DD-DE07-4264-CD1F15865D93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309;p2">
                <a:extLst>
                  <a:ext uri="{FF2B5EF4-FFF2-40B4-BE49-F238E27FC236}">
                    <a16:creationId xmlns:a16="http://schemas.microsoft.com/office/drawing/2014/main" id="{744132E2-8802-53FA-E5C9-40C0EBD47B28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310;p2">
                <a:extLst>
                  <a:ext uri="{FF2B5EF4-FFF2-40B4-BE49-F238E27FC236}">
                    <a16:creationId xmlns:a16="http://schemas.microsoft.com/office/drawing/2014/main" id="{CCE56D54-1DE0-E291-F379-65C1BE984D92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311;p2">
                <a:extLst>
                  <a:ext uri="{FF2B5EF4-FFF2-40B4-BE49-F238E27FC236}">
                    <a16:creationId xmlns:a16="http://schemas.microsoft.com/office/drawing/2014/main" id="{9F9334A1-E816-E08C-49E8-92E22E7C4566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312;p2">
                <a:extLst>
                  <a:ext uri="{FF2B5EF4-FFF2-40B4-BE49-F238E27FC236}">
                    <a16:creationId xmlns:a16="http://schemas.microsoft.com/office/drawing/2014/main" id="{6B02319C-7A00-6E60-5A45-9C5AE67DAC55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313;p2">
                <a:extLst>
                  <a:ext uri="{FF2B5EF4-FFF2-40B4-BE49-F238E27FC236}">
                    <a16:creationId xmlns:a16="http://schemas.microsoft.com/office/drawing/2014/main" id="{02FD18AE-1DD4-96D6-C2C5-8F7AFD7E7674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314;p2">
                <a:extLst>
                  <a:ext uri="{FF2B5EF4-FFF2-40B4-BE49-F238E27FC236}">
                    <a16:creationId xmlns:a16="http://schemas.microsoft.com/office/drawing/2014/main" id="{FDDB8284-20F8-BF05-D520-8C5070769235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315;p2">
                <a:extLst>
                  <a:ext uri="{FF2B5EF4-FFF2-40B4-BE49-F238E27FC236}">
                    <a16:creationId xmlns:a16="http://schemas.microsoft.com/office/drawing/2014/main" id="{51E99A76-1F9A-181D-BECA-8B2AE6F4A197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316;p2">
                <a:extLst>
                  <a:ext uri="{FF2B5EF4-FFF2-40B4-BE49-F238E27FC236}">
                    <a16:creationId xmlns:a16="http://schemas.microsoft.com/office/drawing/2014/main" id="{2819259E-E68B-DC0A-4ABB-8F1D5DB930EA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317;p2">
                <a:extLst>
                  <a:ext uri="{FF2B5EF4-FFF2-40B4-BE49-F238E27FC236}">
                    <a16:creationId xmlns:a16="http://schemas.microsoft.com/office/drawing/2014/main" id="{95A39AFE-E24B-5DAE-5492-488C920BC0B5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5" name="Google Shape;318;p2">
              <a:extLst>
                <a:ext uri="{FF2B5EF4-FFF2-40B4-BE49-F238E27FC236}">
                  <a16:creationId xmlns:a16="http://schemas.microsoft.com/office/drawing/2014/main" id="{B1BAD166-D1B1-CB4E-C214-EA77F8F40F05}"/>
                </a:ext>
              </a:extLst>
            </p:cNvPr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071" name="Google Shape;319;p2">
                <a:extLst>
                  <a:ext uri="{FF2B5EF4-FFF2-40B4-BE49-F238E27FC236}">
                    <a16:creationId xmlns:a16="http://schemas.microsoft.com/office/drawing/2014/main" id="{FCC507FB-DD83-A3A1-5587-F0635BDB4E6B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320;p2">
                <a:extLst>
                  <a:ext uri="{FF2B5EF4-FFF2-40B4-BE49-F238E27FC236}">
                    <a16:creationId xmlns:a16="http://schemas.microsoft.com/office/drawing/2014/main" id="{44BEE948-4862-28DD-BA44-94912F66E852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321;p2">
                <a:extLst>
                  <a:ext uri="{FF2B5EF4-FFF2-40B4-BE49-F238E27FC236}">
                    <a16:creationId xmlns:a16="http://schemas.microsoft.com/office/drawing/2014/main" id="{C788AC36-5141-BE66-54EE-8C163CEEADE7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322;p2">
                <a:extLst>
                  <a:ext uri="{FF2B5EF4-FFF2-40B4-BE49-F238E27FC236}">
                    <a16:creationId xmlns:a16="http://schemas.microsoft.com/office/drawing/2014/main" id="{C9C1F9BB-3C86-DAA2-4348-04DCC0F157CC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323;p2">
                <a:extLst>
                  <a:ext uri="{FF2B5EF4-FFF2-40B4-BE49-F238E27FC236}">
                    <a16:creationId xmlns:a16="http://schemas.microsoft.com/office/drawing/2014/main" id="{457B921D-F921-CF91-B000-2D0E6F2B38B0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324;p2">
                <a:extLst>
                  <a:ext uri="{FF2B5EF4-FFF2-40B4-BE49-F238E27FC236}">
                    <a16:creationId xmlns:a16="http://schemas.microsoft.com/office/drawing/2014/main" id="{F54B67AF-F908-C792-E411-3011FE9A9733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325;p2">
                <a:extLst>
                  <a:ext uri="{FF2B5EF4-FFF2-40B4-BE49-F238E27FC236}">
                    <a16:creationId xmlns:a16="http://schemas.microsoft.com/office/drawing/2014/main" id="{63FAB41D-F57D-8564-AFA0-C50122F4DD29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326;p2">
                <a:extLst>
                  <a:ext uri="{FF2B5EF4-FFF2-40B4-BE49-F238E27FC236}">
                    <a16:creationId xmlns:a16="http://schemas.microsoft.com/office/drawing/2014/main" id="{5F24220B-D6AE-CABF-1F6C-F63B9AAD4DCC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327;p2">
                <a:extLst>
                  <a:ext uri="{FF2B5EF4-FFF2-40B4-BE49-F238E27FC236}">
                    <a16:creationId xmlns:a16="http://schemas.microsoft.com/office/drawing/2014/main" id="{5D690296-5FD3-5044-1F5B-FEA8D8D18822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328;p2">
                <a:extLst>
                  <a:ext uri="{FF2B5EF4-FFF2-40B4-BE49-F238E27FC236}">
                    <a16:creationId xmlns:a16="http://schemas.microsoft.com/office/drawing/2014/main" id="{3CE32281-99A1-EA7E-61A8-2EC7E3F1D0A9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329;p2">
                <a:extLst>
                  <a:ext uri="{FF2B5EF4-FFF2-40B4-BE49-F238E27FC236}">
                    <a16:creationId xmlns:a16="http://schemas.microsoft.com/office/drawing/2014/main" id="{6EB5E2A4-79A0-176F-D325-16A1E30953BC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330;p2">
                <a:extLst>
                  <a:ext uri="{FF2B5EF4-FFF2-40B4-BE49-F238E27FC236}">
                    <a16:creationId xmlns:a16="http://schemas.microsoft.com/office/drawing/2014/main" id="{5275C4BB-753D-69CD-98AC-B766FF36ECAC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331;p2">
                <a:extLst>
                  <a:ext uri="{FF2B5EF4-FFF2-40B4-BE49-F238E27FC236}">
                    <a16:creationId xmlns:a16="http://schemas.microsoft.com/office/drawing/2014/main" id="{CCF420B6-39F2-34CB-B981-B02E51AD7E6A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332;p2">
                <a:extLst>
                  <a:ext uri="{FF2B5EF4-FFF2-40B4-BE49-F238E27FC236}">
                    <a16:creationId xmlns:a16="http://schemas.microsoft.com/office/drawing/2014/main" id="{876E9896-2229-7936-A355-3A39BB42FA7C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333;p2">
                <a:extLst>
                  <a:ext uri="{FF2B5EF4-FFF2-40B4-BE49-F238E27FC236}">
                    <a16:creationId xmlns:a16="http://schemas.microsoft.com/office/drawing/2014/main" id="{4731DAE2-AD98-19D7-FA11-F4AAAC83DCE2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334;p2">
                <a:extLst>
                  <a:ext uri="{FF2B5EF4-FFF2-40B4-BE49-F238E27FC236}">
                    <a16:creationId xmlns:a16="http://schemas.microsoft.com/office/drawing/2014/main" id="{9EEE23EF-4442-CA20-5939-BC9B3FB1B151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335;p2">
                <a:extLst>
                  <a:ext uri="{FF2B5EF4-FFF2-40B4-BE49-F238E27FC236}">
                    <a16:creationId xmlns:a16="http://schemas.microsoft.com/office/drawing/2014/main" id="{56098E5E-ED8A-CEEF-975C-2014656AA93F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336;p2">
                <a:extLst>
                  <a:ext uri="{FF2B5EF4-FFF2-40B4-BE49-F238E27FC236}">
                    <a16:creationId xmlns:a16="http://schemas.microsoft.com/office/drawing/2014/main" id="{6D57762A-FE4F-9EC7-BA5D-4E921E9FCA3E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337;p2">
                <a:extLst>
                  <a:ext uri="{FF2B5EF4-FFF2-40B4-BE49-F238E27FC236}">
                    <a16:creationId xmlns:a16="http://schemas.microsoft.com/office/drawing/2014/main" id="{72B20F9F-A790-D8B4-5143-1253F67A8874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338;p2">
                <a:extLst>
                  <a:ext uri="{FF2B5EF4-FFF2-40B4-BE49-F238E27FC236}">
                    <a16:creationId xmlns:a16="http://schemas.microsoft.com/office/drawing/2014/main" id="{E941041B-C517-E920-BBC3-4FABF072244D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339;p2">
                <a:extLst>
                  <a:ext uri="{FF2B5EF4-FFF2-40B4-BE49-F238E27FC236}">
                    <a16:creationId xmlns:a16="http://schemas.microsoft.com/office/drawing/2014/main" id="{47591C0F-849E-B28B-6969-04F7250EA32E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340;p2">
                <a:extLst>
                  <a:ext uri="{FF2B5EF4-FFF2-40B4-BE49-F238E27FC236}">
                    <a16:creationId xmlns:a16="http://schemas.microsoft.com/office/drawing/2014/main" id="{D20C01C9-69EE-881E-3B2F-0CC4F9BC0C5B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341;p2">
                <a:extLst>
                  <a:ext uri="{FF2B5EF4-FFF2-40B4-BE49-F238E27FC236}">
                    <a16:creationId xmlns:a16="http://schemas.microsoft.com/office/drawing/2014/main" id="{4FC1303D-4C1B-C69D-BFB5-D3250B1AEF83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342;p2">
                <a:extLst>
                  <a:ext uri="{FF2B5EF4-FFF2-40B4-BE49-F238E27FC236}">
                    <a16:creationId xmlns:a16="http://schemas.microsoft.com/office/drawing/2014/main" id="{A8893349-20A5-906B-2C47-B8802B624A9F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343;p2">
                <a:extLst>
                  <a:ext uri="{FF2B5EF4-FFF2-40B4-BE49-F238E27FC236}">
                    <a16:creationId xmlns:a16="http://schemas.microsoft.com/office/drawing/2014/main" id="{D61C0F1C-A0E7-BEF9-3FA5-834BD33AA5D2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344;p2">
                <a:extLst>
                  <a:ext uri="{FF2B5EF4-FFF2-40B4-BE49-F238E27FC236}">
                    <a16:creationId xmlns:a16="http://schemas.microsoft.com/office/drawing/2014/main" id="{8D2A85B6-CA43-5C6F-F25E-139AFC55D1AB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345;p2">
                <a:extLst>
                  <a:ext uri="{FF2B5EF4-FFF2-40B4-BE49-F238E27FC236}">
                    <a16:creationId xmlns:a16="http://schemas.microsoft.com/office/drawing/2014/main" id="{71186FA4-96CF-327D-5268-CAE34B7612F6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346;p2">
                <a:extLst>
                  <a:ext uri="{FF2B5EF4-FFF2-40B4-BE49-F238E27FC236}">
                    <a16:creationId xmlns:a16="http://schemas.microsoft.com/office/drawing/2014/main" id="{1EE92D80-4C57-BE73-DF7A-5531DDB46822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347;p2">
                <a:extLst>
                  <a:ext uri="{FF2B5EF4-FFF2-40B4-BE49-F238E27FC236}">
                    <a16:creationId xmlns:a16="http://schemas.microsoft.com/office/drawing/2014/main" id="{F832B40E-648E-A131-A349-96437E08476C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348;p2">
                <a:extLst>
                  <a:ext uri="{FF2B5EF4-FFF2-40B4-BE49-F238E27FC236}">
                    <a16:creationId xmlns:a16="http://schemas.microsoft.com/office/drawing/2014/main" id="{5EA254E0-5FFE-0E9E-9144-001818F747F3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349;p2">
                <a:extLst>
                  <a:ext uri="{FF2B5EF4-FFF2-40B4-BE49-F238E27FC236}">
                    <a16:creationId xmlns:a16="http://schemas.microsoft.com/office/drawing/2014/main" id="{144BF0FF-75D5-B4B5-A4E0-6AAFE42B2D45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350;p2">
                <a:extLst>
                  <a:ext uri="{FF2B5EF4-FFF2-40B4-BE49-F238E27FC236}">
                    <a16:creationId xmlns:a16="http://schemas.microsoft.com/office/drawing/2014/main" id="{5577C106-D97A-5AE9-D8B5-1B2E8012DCD3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351;p2">
                <a:extLst>
                  <a:ext uri="{FF2B5EF4-FFF2-40B4-BE49-F238E27FC236}">
                    <a16:creationId xmlns:a16="http://schemas.microsoft.com/office/drawing/2014/main" id="{9B5E0729-85AA-42B1-0A7D-24C49C78AD26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352;p2">
                <a:extLst>
                  <a:ext uri="{FF2B5EF4-FFF2-40B4-BE49-F238E27FC236}">
                    <a16:creationId xmlns:a16="http://schemas.microsoft.com/office/drawing/2014/main" id="{710BDDC8-D330-A62D-28B4-4C8B37D6B78B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353;p2">
                <a:extLst>
                  <a:ext uri="{FF2B5EF4-FFF2-40B4-BE49-F238E27FC236}">
                    <a16:creationId xmlns:a16="http://schemas.microsoft.com/office/drawing/2014/main" id="{08F6ADB5-3921-A390-E533-FFB93BCD68B0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354;p2">
                <a:extLst>
                  <a:ext uri="{FF2B5EF4-FFF2-40B4-BE49-F238E27FC236}">
                    <a16:creationId xmlns:a16="http://schemas.microsoft.com/office/drawing/2014/main" id="{A55C9716-CDA3-3FDE-0B7D-4FD9CA92E72F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355;p2">
                <a:extLst>
                  <a:ext uri="{FF2B5EF4-FFF2-40B4-BE49-F238E27FC236}">
                    <a16:creationId xmlns:a16="http://schemas.microsoft.com/office/drawing/2014/main" id="{D239095E-46DC-2204-9189-0049DCA340AF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356;p2">
                <a:extLst>
                  <a:ext uri="{FF2B5EF4-FFF2-40B4-BE49-F238E27FC236}">
                    <a16:creationId xmlns:a16="http://schemas.microsoft.com/office/drawing/2014/main" id="{CFDC9832-D4C2-F3AF-F7EE-F4372C9F532D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357;p2">
                <a:extLst>
                  <a:ext uri="{FF2B5EF4-FFF2-40B4-BE49-F238E27FC236}">
                    <a16:creationId xmlns:a16="http://schemas.microsoft.com/office/drawing/2014/main" id="{2F4F152C-757B-66AD-9809-38ECA76F30DD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358;p2">
                <a:extLst>
                  <a:ext uri="{FF2B5EF4-FFF2-40B4-BE49-F238E27FC236}">
                    <a16:creationId xmlns:a16="http://schemas.microsoft.com/office/drawing/2014/main" id="{9398CE20-77AD-D3F8-7831-D4B6408CD04D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359;p2">
                <a:extLst>
                  <a:ext uri="{FF2B5EF4-FFF2-40B4-BE49-F238E27FC236}">
                    <a16:creationId xmlns:a16="http://schemas.microsoft.com/office/drawing/2014/main" id="{BC8BA6B3-56B4-8947-A117-E1B21E0D8CE7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360;p2">
                <a:extLst>
                  <a:ext uri="{FF2B5EF4-FFF2-40B4-BE49-F238E27FC236}">
                    <a16:creationId xmlns:a16="http://schemas.microsoft.com/office/drawing/2014/main" id="{14C54206-168A-C5C0-F6DB-80BC8F6B9F91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361;p2">
                <a:extLst>
                  <a:ext uri="{FF2B5EF4-FFF2-40B4-BE49-F238E27FC236}">
                    <a16:creationId xmlns:a16="http://schemas.microsoft.com/office/drawing/2014/main" id="{D867B43C-31A6-50DC-68AA-47979BD995FC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7" name="Google Shape;362;p2">
              <a:extLst>
                <a:ext uri="{FF2B5EF4-FFF2-40B4-BE49-F238E27FC236}">
                  <a16:creationId xmlns:a16="http://schemas.microsoft.com/office/drawing/2014/main" id="{2C2F521C-5C7A-D10E-CB38-32A69AB53E73}"/>
                </a:ext>
              </a:extLst>
            </p:cNvPr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028" name="Google Shape;363;p2">
                <a:extLst>
                  <a:ext uri="{FF2B5EF4-FFF2-40B4-BE49-F238E27FC236}">
                    <a16:creationId xmlns:a16="http://schemas.microsoft.com/office/drawing/2014/main" id="{32136EDA-C813-D17E-D4E8-603EC4B12B00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364;p2">
                <a:extLst>
                  <a:ext uri="{FF2B5EF4-FFF2-40B4-BE49-F238E27FC236}">
                    <a16:creationId xmlns:a16="http://schemas.microsoft.com/office/drawing/2014/main" id="{371AEB73-86AD-1B20-1EFD-768DC18CA86F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365;p2">
                <a:extLst>
                  <a:ext uri="{FF2B5EF4-FFF2-40B4-BE49-F238E27FC236}">
                    <a16:creationId xmlns:a16="http://schemas.microsoft.com/office/drawing/2014/main" id="{AB77228E-6D79-E397-2879-D14585A564AB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366;p2">
                <a:extLst>
                  <a:ext uri="{FF2B5EF4-FFF2-40B4-BE49-F238E27FC236}">
                    <a16:creationId xmlns:a16="http://schemas.microsoft.com/office/drawing/2014/main" id="{C111E18C-1FD3-0751-6564-FC2F206943E5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367;p2">
                <a:extLst>
                  <a:ext uri="{FF2B5EF4-FFF2-40B4-BE49-F238E27FC236}">
                    <a16:creationId xmlns:a16="http://schemas.microsoft.com/office/drawing/2014/main" id="{42FF25AD-B11F-401D-F9C0-BF9495D174D2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368;p2">
                <a:extLst>
                  <a:ext uri="{FF2B5EF4-FFF2-40B4-BE49-F238E27FC236}">
                    <a16:creationId xmlns:a16="http://schemas.microsoft.com/office/drawing/2014/main" id="{E7DEAB07-CB0F-1D45-A99C-D259B4410DDD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369;p2">
                <a:extLst>
                  <a:ext uri="{FF2B5EF4-FFF2-40B4-BE49-F238E27FC236}">
                    <a16:creationId xmlns:a16="http://schemas.microsoft.com/office/drawing/2014/main" id="{6819DC8E-1E1B-3443-05F6-8DF2B20767B7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370;p2">
                <a:extLst>
                  <a:ext uri="{FF2B5EF4-FFF2-40B4-BE49-F238E27FC236}">
                    <a16:creationId xmlns:a16="http://schemas.microsoft.com/office/drawing/2014/main" id="{5088558B-7E59-2A9D-8618-B280114FD3CE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371;p2">
                <a:extLst>
                  <a:ext uri="{FF2B5EF4-FFF2-40B4-BE49-F238E27FC236}">
                    <a16:creationId xmlns:a16="http://schemas.microsoft.com/office/drawing/2014/main" id="{57B9EF7D-6AC3-734B-B646-BD5E37AD3588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372;p2">
                <a:extLst>
                  <a:ext uri="{FF2B5EF4-FFF2-40B4-BE49-F238E27FC236}">
                    <a16:creationId xmlns:a16="http://schemas.microsoft.com/office/drawing/2014/main" id="{DDED8974-EC55-C80F-7D97-14CC0B4F29CC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373;p2">
                <a:extLst>
                  <a:ext uri="{FF2B5EF4-FFF2-40B4-BE49-F238E27FC236}">
                    <a16:creationId xmlns:a16="http://schemas.microsoft.com/office/drawing/2014/main" id="{8B23A4AF-7297-0D61-2868-B1C2A31A8DBD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374;p2">
                <a:extLst>
                  <a:ext uri="{FF2B5EF4-FFF2-40B4-BE49-F238E27FC236}">
                    <a16:creationId xmlns:a16="http://schemas.microsoft.com/office/drawing/2014/main" id="{FA0A7040-8FF0-D782-B038-81B0FB83A0B4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375;p2">
                <a:extLst>
                  <a:ext uri="{FF2B5EF4-FFF2-40B4-BE49-F238E27FC236}">
                    <a16:creationId xmlns:a16="http://schemas.microsoft.com/office/drawing/2014/main" id="{943E7819-F8B5-E69C-57F8-02E402CE8721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376;p2">
                <a:extLst>
                  <a:ext uri="{FF2B5EF4-FFF2-40B4-BE49-F238E27FC236}">
                    <a16:creationId xmlns:a16="http://schemas.microsoft.com/office/drawing/2014/main" id="{A9A7145F-D0B0-F415-6D10-0B663E81B62D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377;p2">
                <a:extLst>
                  <a:ext uri="{FF2B5EF4-FFF2-40B4-BE49-F238E27FC236}">
                    <a16:creationId xmlns:a16="http://schemas.microsoft.com/office/drawing/2014/main" id="{E35A7A73-767C-A7D0-4CDC-DE1778FE10DC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378;p2">
                <a:extLst>
                  <a:ext uri="{FF2B5EF4-FFF2-40B4-BE49-F238E27FC236}">
                    <a16:creationId xmlns:a16="http://schemas.microsoft.com/office/drawing/2014/main" id="{1A610BA5-8150-108C-40E7-308572E892BA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379;p2">
                <a:extLst>
                  <a:ext uri="{FF2B5EF4-FFF2-40B4-BE49-F238E27FC236}">
                    <a16:creationId xmlns:a16="http://schemas.microsoft.com/office/drawing/2014/main" id="{44CCED6A-5043-42B4-437B-99F1062B8520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380;p2">
                <a:extLst>
                  <a:ext uri="{FF2B5EF4-FFF2-40B4-BE49-F238E27FC236}">
                    <a16:creationId xmlns:a16="http://schemas.microsoft.com/office/drawing/2014/main" id="{E2ED59D9-B8EF-772A-4D17-05799DABD03E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381;p2">
                <a:extLst>
                  <a:ext uri="{FF2B5EF4-FFF2-40B4-BE49-F238E27FC236}">
                    <a16:creationId xmlns:a16="http://schemas.microsoft.com/office/drawing/2014/main" id="{E9B13F62-7C2B-9F34-312B-262097F38E5D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382;p2">
                <a:extLst>
                  <a:ext uri="{FF2B5EF4-FFF2-40B4-BE49-F238E27FC236}">
                    <a16:creationId xmlns:a16="http://schemas.microsoft.com/office/drawing/2014/main" id="{623DAA00-6636-5462-FE33-3308BAF49FA0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383;p2">
                <a:extLst>
                  <a:ext uri="{FF2B5EF4-FFF2-40B4-BE49-F238E27FC236}">
                    <a16:creationId xmlns:a16="http://schemas.microsoft.com/office/drawing/2014/main" id="{899AAFC2-733C-1D9A-F5CD-2ABC63E1A76F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384;p2">
                <a:extLst>
                  <a:ext uri="{FF2B5EF4-FFF2-40B4-BE49-F238E27FC236}">
                    <a16:creationId xmlns:a16="http://schemas.microsoft.com/office/drawing/2014/main" id="{0C781196-3ABF-06BB-291A-CF53B179F17B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385;p2">
                <a:extLst>
                  <a:ext uri="{FF2B5EF4-FFF2-40B4-BE49-F238E27FC236}">
                    <a16:creationId xmlns:a16="http://schemas.microsoft.com/office/drawing/2014/main" id="{C85297FB-7C70-28EF-FF9F-A0EC229DE2EA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386;p2">
                <a:extLst>
                  <a:ext uri="{FF2B5EF4-FFF2-40B4-BE49-F238E27FC236}">
                    <a16:creationId xmlns:a16="http://schemas.microsoft.com/office/drawing/2014/main" id="{87090685-F5EE-EA36-1F5F-0E44626D5B9A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387;p2">
                <a:extLst>
                  <a:ext uri="{FF2B5EF4-FFF2-40B4-BE49-F238E27FC236}">
                    <a16:creationId xmlns:a16="http://schemas.microsoft.com/office/drawing/2014/main" id="{A36DC96C-FA8E-6270-C84D-FC824225CFE3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388;p2">
                <a:extLst>
                  <a:ext uri="{FF2B5EF4-FFF2-40B4-BE49-F238E27FC236}">
                    <a16:creationId xmlns:a16="http://schemas.microsoft.com/office/drawing/2014/main" id="{ABEA61B2-3054-1C29-E8F3-5019CB230041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389;p2">
                <a:extLst>
                  <a:ext uri="{FF2B5EF4-FFF2-40B4-BE49-F238E27FC236}">
                    <a16:creationId xmlns:a16="http://schemas.microsoft.com/office/drawing/2014/main" id="{6C321416-A033-A872-9C2D-A133B7B180B1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390;p2">
                <a:extLst>
                  <a:ext uri="{FF2B5EF4-FFF2-40B4-BE49-F238E27FC236}">
                    <a16:creationId xmlns:a16="http://schemas.microsoft.com/office/drawing/2014/main" id="{85326F6E-0A5F-ED43-DE03-7CF153B5414A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391;p2">
                <a:extLst>
                  <a:ext uri="{FF2B5EF4-FFF2-40B4-BE49-F238E27FC236}">
                    <a16:creationId xmlns:a16="http://schemas.microsoft.com/office/drawing/2014/main" id="{FBBBCABA-AC68-B9B2-635A-E98BC34F0822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392;p2">
                <a:extLst>
                  <a:ext uri="{FF2B5EF4-FFF2-40B4-BE49-F238E27FC236}">
                    <a16:creationId xmlns:a16="http://schemas.microsoft.com/office/drawing/2014/main" id="{DDD7FEC9-455C-5F48-EAA8-CC2A90100855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393;p2">
                <a:extLst>
                  <a:ext uri="{FF2B5EF4-FFF2-40B4-BE49-F238E27FC236}">
                    <a16:creationId xmlns:a16="http://schemas.microsoft.com/office/drawing/2014/main" id="{0897E2F7-FE29-B4A6-B1DF-C516E5E84507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394;p2">
                <a:extLst>
                  <a:ext uri="{FF2B5EF4-FFF2-40B4-BE49-F238E27FC236}">
                    <a16:creationId xmlns:a16="http://schemas.microsoft.com/office/drawing/2014/main" id="{8F0FB71A-72A9-4131-B6F9-D725BADC6E2D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395;p2">
                <a:extLst>
                  <a:ext uri="{FF2B5EF4-FFF2-40B4-BE49-F238E27FC236}">
                    <a16:creationId xmlns:a16="http://schemas.microsoft.com/office/drawing/2014/main" id="{FADA0C1C-F57B-1DDB-702C-16AFC0D03D30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396;p2">
                <a:extLst>
                  <a:ext uri="{FF2B5EF4-FFF2-40B4-BE49-F238E27FC236}">
                    <a16:creationId xmlns:a16="http://schemas.microsoft.com/office/drawing/2014/main" id="{9C81887E-B917-D774-FFB4-906E21FB6863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397;p2">
                <a:extLst>
                  <a:ext uri="{FF2B5EF4-FFF2-40B4-BE49-F238E27FC236}">
                    <a16:creationId xmlns:a16="http://schemas.microsoft.com/office/drawing/2014/main" id="{13DE2EA1-F25A-C4B8-4B4E-E7366EA02322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398;p2">
                <a:extLst>
                  <a:ext uri="{FF2B5EF4-FFF2-40B4-BE49-F238E27FC236}">
                    <a16:creationId xmlns:a16="http://schemas.microsoft.com/office/drawing/2014/main" id="{F58A8684-2ED6-E7FB-DFAB-FEF49FB1D34A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399;p2">
                <a:extLst>
                  <a:ext uri="{FF2B5EF4-FFF2-40B4-BE49-F238E27FC236}">
                    <a16:creationId xmlns:a16="http://schemas.microsoft.com/office/drawing/2014/main" id="{68809C25-2D95-3406-ECA1-BFFC890C76E6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400;p2">
                <a:extLst>
                  <a:ext uri="{FF2B5EF4-FFF2-40B4-BE49-F238E27FC236}">
                    <a16:creationId xmlns:a16="http://schemas.microsoft.com/office/drawing/2014/main" id="{82CA0573-84DA-09A8-3B1A-8B3E60E640C4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401;p2">
                <a:extLst>
                  <a:ext uri="{FF2B5EF4-FFF2-40B4-BE49-F238E27FC236}">
                    <a16:creationId xmlns:a16="http://schemas.microsoft.com/office/drawing/2014/main" id="{1733FDAF-9F87-1680-6955-13DFF3120785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402;p2">
                <a:extLst>
                  <a:ext uri="{FF2B5EF4-FFF2-40B4-BE49-F238E27FC236}">
                    <a16:creationId xmlns:a16="http://schemas.microsoft.com/office/drawing/2014/main" id="{0E636245-8782-169F-8BA7-E82CC16607AA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403;p2">
                <a:extLst>
                  <a:ext uri="{FF2B5EF4-FFF2-40B4-BE49-F238E27FC236}">
                    <a16:creationId xmlns:a16="http://schemas.microsoft.com/office/drawing/2014/main" id="{BD445D4A-0E5E-E0B6-2B16-AC8D9196616C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404;p2">
                <a:extLst>
                  <a:ext uri="{FF2B5EF4-FFF2-40B4-BE49-F238E27FC236}">
                    <a16:creationId xmlns:a16="http://schemas.microsoft.com/office/drawing/2014/main" id="{250BF416-04B5-772F-B08F-586FED5BAFB0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405;p2">
                <a:extLst>
                  <a:ext uri="{FF2B5EF4-FFF2-40B4-BE49-F238E27FC236}">
                    <a16:creationId xmlns:a16="http://schemas.microsoft.com/office/drawing/2014/main" id="{68A9FB03-2BBA-7538-907B-FA0480D71667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5" name="Google Shape;478;p2">
            <a:extLst>
              <a:ext uri="{FF2B5EF4-FFF2-40B4-BE49-F238E27FC236}">
                <a16:creationId xmlns:a16="http://schemas.microsoft.com/office/drawing/2014/main" id="{D0F8EB81-7820-F66D-16E6-20E47A2E7C4B}"/>
              </a:ext>
            </a:extLst>
          </p:cNvPr>
          <p:cNvGrpSpPr/>
          <p:nvPr/>
        </p:nvGrpSpPr>
        <p:grpSpPr>
          <a:xfrm>
            <a:off x="8505473" y="4237329"/>
            <a:ext cx="275098" cy="366258"/>
            <a:chOff x="2664400" y="2169200"/>
            <a:chExt cx="78000" cy="103850"/>
          </a:xfrm>
        </p:grpSpPr>
        <p:sp>
          <p:nvSpPr>
            <p:cNvPr id="1456" name="Google Shape;479;p2">
              <a:extLst>
                <a:ext uri="{FF2B5EF4-FFF2-40B4-BE49-F238E27FC236}">
                  <a16:creationId xmlns:a16="http://schemas.microsoft.com/office/drawing/2014/main" id="{6B8CC745-3939-7782-E52E-CA1CEDBF0EFE}"/>
                </a:ext>
              </a:extLst>
            </p:cNvPr>
            <p:cNvSpPr/>
            <p:nvPr/>
          </p:nvSpPr>
          <p:spPr>
            <a:xfrm>
              <a:off x="2690250" y="216920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480;p2">
              <a:extLst>
                <a:ext uri="{FF2B5EF4-FFF2-40B4-BE49-F238E27FC236}">
                  <a16:creationId xmlns:a16="http://schemas.microsoft.com/office/drawing/2014/main" id="{D2C90267-9BCB-F527-5CB6-F38C443E1204}"/>
                </a:ext>
              </a:extLst>
            </p:cNvPr>
            <p:cNvSpPr/>
            <p:nvPr/>
          </p:nvSpPr>
          <p:spPr>
            <a:xfrm>
              <a:off x="2664400" y="2195050"/>
              <a:ext cx="25875" cy="26275"/>
            </a:xfrm>
            <a:custGeom>
              <a:avLst/>
              <a:gdLst/>
              <a:ahLst/>
              <a:cxnLst/>
              <a:rect l="l" t="t" r="r" b="b"/>
              <a:pathLst>
                <a:path w="103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481;p2">
              <a:extLst>
                <a:ext uri="{FF2B5EF4-FFF2-40B4-BE49-F238E27FC236}">
                  <a16:creationId xmlns:a16="http://schemas.microsoft.com/office/drawing/2014/main" id="{42DDEC6E-6C0A-2894-6D9A-F012C3762936}"/>
                </a:ext>
              </a:extLst>
            </p:cNvPr>
            <p:cNvSpPr/>
            <p:nvPr/>
          </p:nvSpPr>
          <p:spPr>
            <a:xfrm>
              <a:off x="2690250" y="2195050"/>
              <a:ext cx="26275" cy="2627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482;p2">
              <a:extLst>
                <a:ext uri="{FF2B5EF4-FFF2-40B4-BE49-F238E27FC236}">
                  <a16:creationId xmlns:a16="http://schemas.microsoft.com/office/drawing/2014/main" id="{E798EDEB-E184-4039-9646-D036E277D7A7}"/>
                </a:ext>
              </a:extLst>
            </p:cNvPr>
            <p:cNvSpPr/>
            <p:nvPr/>
          </p:nvSpPr>
          <p:spPr>
            <a:xfrm>
              <a:off x="2716500" y="2195050"/>
              <a:ext cx="25900" cy="26275"/>
            </a:xfrm>
            <a:custGeom>
              <a:avLst/>
              <a:gdLst/>
              <a:ahLst/>
              <a:cxnLst/>
              <a:rect l="l" t="t" r="r" b="b"/>
              <a:pathLst>
                <a:path w="1036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483;p2">
              <a:extLst>
                <a:ext uri="{FF2B5EF4-FFF2-40B4-BE49-F238E27FC236}">
                  <a16:creationId xmlns:a16="http://schemas.microsoft.com/office/drawing/2014/main" id="{52E9F2ED-D550-3B88-6347-0AE2C6C8E45D}"/>
                </a:ext>
              </a:extLst>
            </p:cNvPr>
            <p:cNvSpPr/>
            <p:nvPr/>
          </p:nvSpPr>
          <p:spPr>
            <a:xfrm>
              <a:off x="2690250" y="2221300"/>
              <a:ext cx="26275" cy="25900"/>
            </a:xfrm>
            <a:custGeom>
              <a:avLst/>
              <a:gdLst/>
              <a:ahLst/>
              <a:cxnLst/>
              <a:rect l="l" t="t" r="r" b="b"/>
              <a:pathLst>
                <a:path w="1051" h="1036" extrusionOk="0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484;p2">
              <a:extLst>
                <a:ext uri="{FF2B5EF4-FFF2-40B4-BE49-F238E27FC236}">
                  <a16:creationId xmlns:a16="http://schemas.microsoft.com/office/drawing/2014/main" id="{3C14CE2B-ED8A-AEFC-F413-A2E2E073CA92}"/>
                </a:ext>
              </a:extLst>
            </p:cNvPr>
            <p:cNvSpPr/>
            <p:nvPr/>
          </p:nvSpPr>
          <p:spPr>
            <a:xfrm>
              <a:off x="2690250" y="2247175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1" name="Google Shape;928;p3">
            <a:extLst>
              <a:ext uri="{FF2B5EF4-FFF2-40B4-BE49-F238E27FC236}">
                <a16:creationId xmlns:a16="http://schemas.microsoft.com/office/drawing/2014/main" id="{29026076-A1CE-7995-C0D1-4B7F6977D3DB}"/>
              </a:ext>
            </a:extLst>
          </p:cNvPr>
          <p:cNvGrpSpPr/>
          <p:nvPr/>
        </p:nvGrpSpPr>
        <p:grpSpPr>
          <a:xfrm>
            <a:off x="8997351" y="3826996"/>
            <a:ext cx="748595" cy="748496"/>
            <a:chOff x="5373300" y="2439975"/>
            <a:chExt cx="188525" cy="188500"/>
          </a:xfrm>
        </p:grpSpPr>
        <p:sp>
          <p:nvSpPr>
            <p:cNvPr id="1492" name="Google Shape;929;p3">
              <a:extLst>
                <a:ext uri="{FF2B5EF4-FFF2-40B4-BE49-F238E27FC236}">
                  <a16:creationId xmlns:a16="http://schemas.microsoft.com/office/drawing/2014/main" id="{EB9A4909-6EA1-3BF8-599E-822AC84908FD}"/>
                </a:ext>
              </a:extLst>
            </p:cNvPr>
            <p:cNvSpPr/>
            <p:nvPr/>
          </p:nvSpPr>
          <p:spPr>
            <a:xfrm>
              <a:off x="5486150" y="2439975"/>
              <a:ext cx="38050" cy="37625"/>
            </a:xfrm>
            <a:custGeom>
              <a:avLst/>
              <a:gdLst/>
              <a:ahLst/>
              <a:cxnLst/>
              <a:rect l="l" t="t" r="r" b="b"/>
              <a:pathLst>
                <a:path w="1522" h="1505" extrusionOk="0">
                  <a:moveTo>
                    <a:pt x="1" y="0"/>
                  </a:moveTo>
                  <a:lnTo>
                    <a:pt x="1" y="1505"/>
                  </a:lnTo>
                  <a:lnTo>
                    <a:pt x="1521" y="1505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930;p3">
              <a:extLst>
                <a:ext uri="{FF2B5EF4-FFF2-40B4-BE49-F238E27FC236}">
                  <a16:creationId xmlns:a16="http://schemas.microsoft.com/office/drawing/2014/main" id="{6AC2CCAC-3810-80B7-7FFB-2A56961941FF}"/>
                </a:ext>
              </a:extLst>
            </p:cNvPr>
            <p:cNvSpPr/>
            <p:nvPr/>
          </p:nvSpPr>
          <p:spPr>
            <a:xfrm>
              <a:off x="5448550" y="2439975"/>
              <a:ext cx="37625" cy="37625"/>
            </a:xfrm>
            <a:custGeom>
              <a:avLst/>
              <a:gdLst/>
              <a:ahLst/>
              <a:cxnLst/>
              <a:rect l="l" t="t" r="r" b="b"/>
              <a:pathLst>
                <a:path w="1505" h="1505" extrusionOk="0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EBE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931;p3">
              <a:extLst>
                <a:ext uri="{FF2B5EF4-FFF2-40B4-BE49-F238E27FC236}">
                  <a16:creationId xmlns:a16="http://schemas.microsoft.com/office/drawing/2014/main" id="{1BD8D8CC-2A7C-4EA4-C3A7-40F647D6849D}"/>
                </a:ext>
              </a:extLst>
            </p:cNvPr>
            <p:cNvSpPr/>
            <p:nvPr/>
          </p:nvSpPr>
          <p:spPr>
            <a:xfrm>
              <a:off x="5410925" y="2439975"/>
              <a:ext cx="37650" cy="37625"/>
            </a:xfrm>
            <a:custGeom>
              <a:avLst/>
              <a:gdLst/>
              <a:ahLst/>
              <a:cxnLst/>
              <a:rect l="l" t="t" r="r" b="b"/>
              <a:pathLst>
                <a:path w="1506" h="1505" extrusionOk="0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932;p3">
              <a:extLst>
                <a:ext uri="{FF2B5EF4-FFF2-40B4-BE49-F238E27FC236}">
                  <a16:creationId xmlns:a16="http://schemas.microsoft.com/office/drawing/2014/main" id="{4E98E8E3-9025-3D0F-73A6-7A6692828763}"/>
                </a:ext>
              </a:extLst>
            </p:cNvPr>
            <p:cNvSpPr/>
            <p:nvPr/>
          </p:nvSpPr>
          <p:spPr>
            <a:xfrm>
              <a:off x="5524175" y="2477575"/>
              <a:ext cx="37650" cy="38050"/>
            </a:xfrm>
            <a:custGeom>
              <a:avLst/>
              <a:gdLst/>
              <a:ahLst/>
              <a:cxnLst/>
              <a:rect l="l" t="t" r="r" b="b"/>
              <a:pathLst>
                <a:path w="1506" h="1522" extrusionOk="0">
                  <a:moveTo>
                    <a:pt x="0" y="1"/>
                  </a:moveTo>
                  <a:lnTo>
                    <a:pt x="0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933;p3">
              <a:extLst>
                <a:ext uri="{FF2B5EF4-FFF2-40B4-BE49-F238E27FC236}">
                  <a16:creationId xmlns:a16="http://schemas.microsoft.com/office/drawing/2014/main" id="{2CA38623-6515-0744-0C88-1B10B41CD47A}"/>
                </a:ext>
              </a:extLst>
            </p:cNvPr>
            <p:cNvSpPr/>
            <p:nvPr/>
          </p:nvSpPr>
          <p:spPr>
            <a:xfrm>
              <a:off x="5486150" y="2477575"/>
              <a:ext cx="38050" cy="38050"/>
            </a:xfrm>
            <a:custGeom>
              <a:avLst/>
              <a:gdLst/>
              <a:ahLst/>
              <a:cxnLst/>
              <a:rect l="l" t="t" r="r" b="b"/>
              <a:pathLst>
                <a:path w="1522" h="1522" extrusionOk="0">
                  <a:moveTo>
                    <a:pt x="1" y="1"/>
                  </a:moveTo>
                  <a:lnTo>
                    <a:pt x="1" y="1521"/>
                  </a:lnTo>
                  <a:lnTo>
                    <a:pt x="1521" y="1521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EBE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934;p3">
              <a:extLst>
                <a:ext uri="{FF2B5EF4-FFF2-40B4-BE49-F238E27FC236}">
                  <a16:creationId xmlns:a16="http://schemas.microsoft.com/office/drawing/2014/main" id="{98F56D57-BD20-577A-2594-CE8FCFF11B77}"/>
                </a:ext>
              </a:extLst>
            </p:cNvPr>
            <p:cNvSpPr/>
            <p:nvPr/>
          </p:nvSpPr>
          <p:spPr>
            <a:xfrm>
              <a:off x="5448550" y="2477575"/>
              <a:ext cx="37625" cy="38050"/>
            </a:xfrm>
            <a:custGeom>
              <a:avLst/>
              <a:gdLst/>
              <a:ahLst/>
              <a:cxnLst/>
              <a:rect l="l" t="t" r="r" b="b"/>
              <a:pathLst>
                <a:path w="1505" h="1522" extrusionOk="0">
                  <a:moveTo>
                    <a:pt x="0" y="1"/>
                  </a:moveTo>
                  <a:lnTo>
                    <a:pt x="0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935;p3">
              <a:extLst>
                <a:ext uri="{FF2B5EF4-FFF2-40B4-BE49-F238E27FC236}">
                  <a16:creationId xmlns:a16="http://schemas.microsoft.com/office/drawing/2014/main" id="{16CB4C08-5B75-DDEF-2280-D7AC58D9ABFC}"/>
                </a:ext>
              </a:extLst>
            </p:cNvPr>
            <p:cNvSpPr/>
            <p:nvPr/>
          </p:nvSpPr>
          <p:spPr>
            <a:xfrm>
              <a:off x="5410925" y="2477575"/>
              <a:ext cx="37650" cy="38050"/>
            </a:xfrm>
            <a:custGeom>
              <a:avLst/>
              <a:gdLst/>
              <a:ahLst/>
              <a:cxnLst/>
              <a:rect l="l" t="t" r="r" b="b"/>
              <a:pathLst>
                <a:path w="1506" h="1522" extrusionOk="0">
                  <a:moveTo>
                    <a:pt x="0" y="1"/>
                  </a:moveTo>
                  <a:lnTo>
                    <a:pt x="0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936;p3">
              <a:extLst>
                <a:ext uri="{FF2B5EF4-FFF2-40B4-BE49-F238E27FC236}">
                  <a16:creationId xmlns:a16="http://schemas.microsoft.com/office/drawing/2014/main" id="{42281FB2-AAB4-B2E7-4E0C-0CF35E88316A}"/>
                </a:ext>
              </a:extLst>
            </p:cNvPr>
            <p:cNvSpPr/>
            <p:nvPr/>
          </p:nvSpPr>
          <p:spPr>
            <a:xfrm>
              <a:off x="5373300" y="2477575"/>
              <a:ext cx="37650" cy="38050"/>
            </a:xfrm>
            <a:custGeom>
              <a:avLst/>
              <a:gdLst/>
              <a:ahLst/>
              <a:cxnLst/>
              <a:rect l="l" t="t" r="r" b="b"/>
              <a:pathLst>
                <a:path w="1506" h="1522" extrusionOk="0">
                  <a:moveTo>
                    <a:pt x="1" y="1"/>
                  </a:moveTo>
                  <a:lnTo>
                    <a:pt x="1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937;p3">
              <a:extLst>
                <a:ext uri="{FF2B5EF4-FFF2-40B4-BE49-F238E27FC236}">
                  <a16:creationId xmlns:a16="http://schemas.microsoft.com/office/drawing/2014/main" id="{04B750BA-1966-39A3-F8FF-FA3D8D8BB2E8}"/>
                </a:ext>
              </a:extLst>
            </p:cNvPr>
            <p:cNvSpPr/>
            <p:nvPr/>
          </p:nvSpPr>
          <p:spPr>
            <a:xfrm>
              <a:off x="5524175" y="2515600"/>
              <a:ext cx="37650" cy="37625"/>
            </a:xfrm>
            <a:custGeom>
              <a:avLst/>
              <a:gdLst/>
              <a:ahLst/>
              <a:cxnLst/>
              <a:rect l="l" t="t" r="r" b="b"/>
              <a:pathLst>
                <a:path w="1506" h="1505" extrusionOk="0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938;p3">
              <a:extLst>
                <a:ext uri="{FF2B5EF4-FFF2-40B4-BE49-F238E27FC236}">
                  <a16:creationId xmlns:a16="http://schemas.microsoft.com/office/drawing/2014/main" id="{E6F596EC-81E6-47D4-D97E-D75E1755A60F}"/>
                </a:ext>
              </a:extLst>
            </p:cNvPr>
            <p:cNvSpPr/>
            <p:nvPr/>
          </p:nvSpPr>
          <p:spPr>
            <a:xfrm>
              <a:off x="5486150" y="2515600"/>
              <a:ext cx="38050" cy="37625"/>
            </a:xfrm>
            <a:custGeom>
              <a:avLst/>
              <a:gdLst/>
              <a:ahLst/>
              <a:cxnLst/>
              <a:rect l="l" t="t" r="r" b="b"/>
              <a:pathLst>
                <a:path w="1522" h="1505" extrusionOk="0">
                  <a:moveTo>
                    <a:pt x="1" y="0"/>
                  </a:moveTo>
                  <a:lnTo>
                    <a:pt x="1" y="1505"/>
                  </a:lnTo>
                  <a:lnTo>
                    <a:pt x="1521" y="1505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939;p3">
              <a:extLst>
                <a:ext uri="{FF2B5EF4-FFF2-40B4-BE49-F238E27FC236}">
                  <a16:creationId xmlns:a16="http://schemas.microsoft.com/office/drawing/2014/main" id="{46F77C3D-BAA6-5BF9-4B77-734EE2D5C170}"/>
                </a:ext>
              </a:extLst>
            </p:cNvPr>
            <p:cNvSpPr/>
            <p:nvPr/>
          </p:nvSpPr>
          <p:spPr>
            <a:xfrm>
              <a:off x="5448550" y="2515600"/>
              <a:ext cx="37625" cy="37625"/>
            </a:xfrm>
            <a:custGeom>
              <a:avLst/>
              <a:gdLst/>
              <a:ahLst/>
              <a:cxnLst/>
              <a:rect l="l" t="t" r="r" b="b"/>
              <a:pathLst>
                <a:path w="1505" h="1505" extrusionOk="0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940;p3">
              <a:extLst>
                <a:ext uri="{FF2B5EF4-FFF2-40B4-BE49-F238E27FC236}">
                  <a16:creationId xmlns:a16="http://schemas.microsoft.com/office/drawing/2014/main" id="{8286C5AA-A586-3D17-A25F-4F581EDB16D2}"/>
                </a:ext>
              </a:extLst>
            </p:cNvPr>
            <p:cNvSpPr/>
            <p:nvPr/>
          </p:nvSpPr>
          <p:spPr>
            <a:xfrm>
              <a:off x="5410925" y="2515600"/>
              <a:ext cx="37650" cy="37625"/>
            </a:xfrm>
            <a:custGeom>
              <a:avLst/>
              <a:gdLst/>
              <a:ahLst/>
              <a:cxnLst/>
              <a:rect l="l" t="t" r="r" b="b"/>
              <a:pathLst>
                <a:path w="1506" h="1505" extrusionOk="0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941;p3">
              <a:extLst>
                <a:ext uri="{FF2B5EF4-FFF2-40B4-BE49-F238E27FC236}">
                  <a16:creationId xmlns:a16="http://schemas.microsoft.com/office/drawing/2014/main" id="{FEEEB6EF-9992-CB85-E304-17BFAE0583C5}"/>
                </a:ext>
              </a:extLst>
            </p:cNvPr>
            <p:cNvSpPr/>
            <p:nvPr/>
          </p:nvSpPr>
          <p:spPr>
            <a:xfrm>
              <a:off x="5373300" y="2515600"/>
              <a:ext cx="37650" cy="37625"/>
            </a:xfrm>
            <a:custGeom>
              <a:avLst/>
              <a:gdLst/>
              <a:ahLst/>
              <a:cxnLst/>
              <a:rect l="l" t="t" r="r" b="b"/>
              <a:pathLst>
                <a:path w="1506" h="1505" extrusionOk="0">
                  <a:moveTo>
                    <a:pt x="1" y="0"/>
                  </a:moveTo>
                  <a:lnTo>
                    <a:pt x="1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D5C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942;p3">
              <a:extLst>
                <a:ext uri="{FF2B5EF4-FFF2-40B4-BE49-F238E27FC236}">
                  <a16:creationId xmlns:a16="http://schemas.microsoft.com/office/drawing/2014/main" id="{B3991994-02BA-CF91-AB11-1FACC0A6A089}"/>
                </a:ext>
              </a:extLst>
            </p:cNvPr>
            <p:cNvSpPr/>
            <p:nvPr/>
          </p:nvSpPr>
          <p:spPr>
            <a:xfrm>
              <a:off x="5524175" y="2553200"/>
              <a:ext cx="37650" cy="37650"/>
            </a:xfrm>
            <a:custGeom>
              <a:avLst/>
              <a:gdLst/>
              <a:ahLst/>
              <a:cxnLst/>
              <a:rect l="l" t="t" r="r" b="b"/>
              <a:pathLst>
                <a:path w="1506" h="1506" extrusionOk="0">
                  <a:moveTo>
                    <a:pt x="0" y="1"/>
                  </a:moveTo>
                  <a:lnTo>
                    <a:pt x="0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943;p3">
              <a:extLst>
                <a:ext uri="{FF2B5EF4-FFF2-40B4-BE49-F238E27FC236}">
                  <a16:creationId xmlns:a16="http://schemas.microsoft.com/office/drawing/2014/main" id="{82E089DA-7236-15C5-A4C9-D47DCE1739D8}"/>
                </a:ext>
              </a:extLst>
            </p:cNvPr>
            <p:cNvSpPr/>
            <p:nvPr/>
          </p:nvSpPr>
          <p:spPr>
            <a:xfrm>
              <a:off x="5486150" y="2553200"/>
              <a:ext cx="38050" cy="37650"/>
            </a:xfrm>
            <a:custGeom>
              <a:avLst/>
              <a:gdLst/>
              <a:ahLst/>
              <a:cxnLst/>
              <a:rect l="l" t="t" r="r" b="b"/>
              <a:pathLst>
                <a:path w="1522" h="1506" extrusionOk="0">
                  <a:moveTo>
                    <a:pt x="1" y="1"/>
                  </a:moveTo>
                  <a:lnTo>
                    <a:pt x="1" y="1506"/>
                  </a:lnTo>
                  <a:lnTo>
                    <a:pt x="1521" y="1506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944;p3">
              <a:extLst>
                <a:ext uri="{FF2B5EF4-FFF2-40B4-BE49-F238E27FC236}">
                  <a16:creationId xmlns:a16="http://schemas.microsoft.com/office/drawing/2014/main" id="{281773A1-8F9E-5A1B-0E5B-277680638968}"/>
                </a:ext>
              </a:extLst>
            </p:cNvPr>
            <p:cNvSpPr/>
            <p:nvPr/>
          </p:nvSpPr>
          <p:spPr>
            <a:xfrm>
              <a:off x="5448550" y="2553200"/>
              <a:ext cx="37625" cy="37650"/>
            </a:xfrm>
            <a:custGeom>
              <a:avLst/>
              <a:gdLst/>
              <a:ahLst/>
              <a:cxnLst/>
              <a:rect l="l" t="t" r="r" b="b"/>
              <a:pathLst>
                <a:path w="1505" h="1506" extrusionOk="0">
                  <a:moveTo>
                    <a:pt x="0" y="1"/>
                  </a:moveTo>
                  <a:lnTo>
                    <a:pt x="0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5C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945;p3">
              <a:extLst>
                <a:ext uri="{FF2B5EF4-FFF2-40B4-BE49-F238E27FC236}">
                  <a16:creationId xmlns:a16="http://schemas.microsoft.com/office/drawing/2014/main" id="{E4CF526F-3EB5-913A-5AC7-FBEE19DBA71C}"/>
                </a:ext>
              </a:extLst>
            </p:cNvPr>
            <p:cNvSpPr/>
            <p:nvPr/>
          </p:nvSpPr>
          <p:spPr>
            <a:xfrm>
              <a:off x="5410925" y="2553200"/>
              <a:ext cx="37650" cy="37650"/>
            </a:xfrm>
            <a:custGeom>
              <a:avLst/>
              <a:gdLst/>
              <a:ahLst/>
              <a:cxnLst/>
              <a:rect l="l" t="t" r="r" b="b"/>
              <a:pathLst>
                <a:path w="1506" h="1506" extrusionOk="0">
                  <a:moveTo>
                    <a:pt x="0" y="1"/>
                  </a:moveTo>
                  <a:lnTo>
                    <a:pt x="0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946;p3">
              <a:extLst>
                <a:ext uri="{FF2B5EF4-FFF2-40B4-BE49-F238E27FC236}">
                  <a16:creationId xmlns:a16="http://schemas.microsoft.com/office/drawing/2014/main" id="{25C6B70C-ADA8-B27F-E59B-58CDDB62AA11}"/>
                </a:ext>
              </a:extLst>
            </p:cNvPr>
            <p:cNvSpPr/>
            <p:nvPr/>
          </p:nvSpPr>
          <p:spPr>
            <a:xfrm>
              <a:off x="5373300" y="2553200"/>
              <a:ext cx="37650" cy="37650"/>
            </a:xfrm>
            <a:custGeom>
              <a:avLst/>
              <a:gdLst/>
              <a:ahLst/>
              <a:cxnLst/>
              <a:rect l="l" t="t" r="r" b="b"/>
              <a:pathLst>
                <a:path w="1506" h="1506" extrusionOk="0">
                  <a:moveTo>
                    <a:pt x="1" y="1"/>
                  </a:moveTo>
                  <a:lnTo>
                    <a:pt x="1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947;p3">
              <a:extLst>
                <a:ext uri="{FF2B5EF4-FFF2-40B4-BE49-F238E27FC236}">
                  <a16:creationId xmlns:a16="http://schemas.microsoft.com/office/drawing/2014/main" id="{D695283B-490A-FC96-A1E1-A6A7A255634D}"/>
                </a:ext>
              </a:extLst>
            </p:cNvPr>
            <p:cNvSpPr/>
            <p:nvPr/>
          </p:nvSpPr>
          <p:spPr>
            <a:xfrm>
              <a:off x="5486150" y="2590825"/>
              <a:ext cx="38050" cy="18825"/>
            </a:xfrm>
            <a:custGeom>
              <a:avLst/>
              <a:gdLst/>
              <a:ahLst/>
              <a:cxnLst/>
              <a:rect l="l" t="t" r="r" b="b"/>
              <a:pathLst>
                <a:path w="1522" h="753" extrusionOk="0">
                  <a:moveTo>
                    <a:pt x="1" y="1"/>
                  </a:moveTo>
                  <a:lnTo>
                    <a:pt x="1" y="753"/>
                  </a:lnTo>
                  <a:lnTo>
                    <a:pt x="1521" y="753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948;p3">
              <a:extLst>
                <a:ext uri="{FF2B5EF4-FFF2-40B4-BE49-F238E27FC236}">
                  <a16:creationId xmlns:a16="http://schemas.microsoft.com/office/drawing/2014/main" id="{40976766-A8C4-8894-125A-0953E5C7332C}"/>
                </a:ext>
              </a:extLst>
            </p:cNvPr>
            <p:cNvSpPr/>
            <p:nvPr/>
          </p:nvSpPr>
          <p:spPr>
            <a:xfrm>
              <a:off x="5448550" y="2590825"/>
              <a:ext cx="37625" cy="18825"/>
            </a:xfrm>
            <a:custGeom>
              <a:avLst/>
              <a:gdLst/>
              <a:ahLst/>
              <a:cxnLst/>
              <a:rect l="l" t="t" r="r" b="b"/>
              <a:pathLst>
                <a:path w="1505" h="753" extrusionOk="0">
                  <a:moveTo>
                    <a:pt x="0" y="1"/>
                  </a:moveTo>
                  <a:lnTo>
                    <a:pt x="0" y="753"/>
                  </a:lnTo>
                  <a:lnTo>
                    <a:pt x="1505" y="753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949;p3">
              <a:extLst>
                <a:ext uri="{FF2B5EF4-FFF2-40B4-BE49-F238E27FC236}">
                  <a16:creationId xmlns:a16="http://schemas.microsoft.com/office/drawing/2014/main" id="{73070F52-D1B9-230D-A08D-D1FB92F26ADE}"/>
                </a:ext>
              </a:extLst>
            </p:cNvPr>
            <p:cNvSpPr/>
            <p:nvPr/>
          </p:nvSpPr>
          <p:spPr>
            <a:xfrm>
              <a:off x="5410925" y="2590825"/>
              <a:ext cx="37650" cy="18825"/>
            </a:xfrm>
            <a:custGeom>
              <a:avLst/>
              <a:gdLst/>
              <a:ahLst/>
              <a:cxnLst/>
              <a:rect l="l" t="t" r="r" b="b"/>
              <a:pathLst>
                <a:path w="1506" h="753" extrusionOk="0">
                  <a:moveTo>
                    <a:pt x="0" y="1"/>
                  </a:moveTo>
                  <a:lnTo>
                    <a:pt x="0" y="753"/>
                  </a:lnTo>
                  <a:lnTo>
                    <a:pt x="1505" y="753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5C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950;p3">
              <a:extLst>
                <a:ext uri="{FF2B5EF4-FFF2-40B4-BE49-F238E27FC236}">
                  <a16:creationId xmlns:a16="http://schemas.microsoft.com/office/drawing/2014/main" id="{7719C4C2-DFEB-F57C-8828-2B449E660B5F}"/>
                </a:ext>
              </a:extLst>
            </p:cNvPr>
            <p:cNvSpPr/>
            <p:nvPr/>
          </p:nvSpPr>
          <p:spPr>
            <a:xfrm>
              <a:off x="5461075" y="25657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1" y="0"/>
                  </a:moveTo>
                  <a:lnTo>
                    <a:pt x="1" y="502"/>
                  </a:lnTo>
                  <a:lnTo>
                    <a:pt x="502" y="50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951;p3">
              <a:extLst>
                <a:ext uri="{FF2B5EF4-FFF2-40B4-BE49-F238E27FC236}">
                  <a16:creationId xmlns:a16="http://schemas.microsoft.com/office/drawing/2014/main" id="{600F2CFF-941F-922D-4FBA-F9FEA77F5FEC}"/>
                </a:ext>
              </a:extLst>
            </p:cNvPr>
            <p:cNvSpPr/>
            <p:nvPr/>
          </p:nvSpPr>
          <p:spPr>
            <a:xfrm>
              <a:off x="5473625" y="2578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0" y="0"/>
                  </a:moveTo>
                  <a:lnTo>
                    <a:pt x="0" y="502"/>
                  </a:lnTo>
                  <a:lnTo>
                    <a:pt x="502" y="50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952;p3">
              <a:extLst>
                <a:ext uri="{FF2B5EF4-FFF2-40B4-BE49-F238E27FC236}">
                  <a16:creationId xmlns:a16="http://schemas.microsoft.com/office/drawing/2014/main" id="{B708C07E-0F2B-7CF5-51F0-5D6CCCF2C05C}"/>
                </a:ext>
              </a:extLst>
            </p:cNvPr>
            <p:cNvSpPr/>
            <p:nvPr/>
          </p:nvSpPr>
          <p:spPr>
            <a:xfrm>
              <a:off x="5448550" y="2578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0" y="0"/>
                  </a:moveTo>
                  <a:lnTo>
                    <a:pt x="0" y="502"/>
                  </a:lnTo>
                  <a:lnTo>
                    <a:pt x="502" y="50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953;p3">
              <a:extLst>
                <a:ext uri="{FF2B5EF4-FFF2-40B4-BE49-F238E27FC236}">
                  <a16:creationId xmlns:a16="http://schemas.microsoft.com/office/drawing/2014/main" id="{818A8F6A-5946-C465-B7ED-CE9E973832DC}"/>
                </a:ext>
              </a:extLst>
            </p:cNvPr>
            <p:cNvSpPr/>
            <p:nvPr/>
          </p:nvSpPr>
          <p:spPr>
            <a:xfrm>
              <a:off x="5504975" y="2609625"/>
              <a:ext cx="19225" cy="18850"/>
            </a:xfrm>
            <a:custGeom>
              <a:avLst/>
              <a:gdLst/>
              <a:ahLst/>
              <a:cxnLst/>
              <a:rect l="l" t="t" r="r" b="b"/>
              <a:pathLst>
                <a:path w="769" h="754" extrusionOk="0">
                  <a:moveTo>
                    <a:pt x="0" y="1"/>
                  </a:moveTo>
                  <a:lnTo>
                    <a:pt x="0" y="753"/>
                  </a:lnTo>
                  <a:lnTo>
                    <a:pt x="768" y="75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954;p3">
              <a:extLst>
                <a:ext uri="{FF2B5EF4-FFF2-40B4-BE49-F238E27FC236}">
                  <a16:creationId xmlns:a16="http://schemas.microsoft.com/office/drawing/2014/main" id="{9F6576F6-488D-A659-550D-69C11969427D}"/>
                </a:ext>
              </a:extLst>
            </p:cNvPr>
            <p:cNvSpPr/>
            <p:nvPr/>
          </p:nvSpPr>
          <p:spPr>
            <a:xfrm>
              <a:off x="5473625" y="2609625"/>
              <a:ext cx="18825" cy="18850"/>
            </a:xfrm>
            <a:custGeom>
              <a:avLst/>
              <a:gdLst/>
              <a:ahLst/>
              <a:cxnLst/>
              <a:rect l="l" t="t" r="r" b="b"/>
              <a:pathLst>
                <a:path w="753" h="754" extrusionOk="0">
                  <a:moveTo>
                    <a:pt x="0" y="1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955;p3">
              <a:extLst>
                <a:ext uri="{FF2B5EF4-FFF2-40B4-BE49-F238E27FC236}">
                  <a16:creationId xmlns:a16="http://schemas.microsoft.com/office/drawing/2014/main" id="{69E5A48A-6161-2CE1-FBCD-B3B1ED3F3536}"/>
                </a:ext>
              </a:extLst>
            </p:cNvPr>
            <p:cNvSpPr/>
            <p:nvPr/>
          </p:nvSpPr>
          <p:spPr>
            <a:xfrm>
              <a:off x="5442275" y="2609625"/>
              <a:ext cx="18825" cy="18850"/>
            </a:xfrm>
            <a:custGeom>
              <a:avLst/>
              <a:gdLst/>
              <a:ahLst/>
              <a:cxnLst/>
              <a:rect l="l" t="t" r="r" b="b"/>
              <a:pathLst>
                <a:path w="753" h="754" extrusionOk="0">
                  <a:moveTo>
                    <a:pt x="0" y="1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956;p3">
              <a:extLst>
                <a:ext uri="{FF2B5EF4-FFF2-40B4-BE49-F238E27FC236}">
                  <a16:creationId xmlns:a16="http://schemas.microsoft.com/office/drawing/2014/main" id="{69E137CE-54FC-B83A-2DB2-55CD8D038BBE}"/>
                </a:ext>
              </a:extLst>
            </p:cNvPr>
            <p:cNvSpPr/>
            <p:nvPr/>
          </p:nvSpPr>
          <p:spPr>
            <a:xfrm>
              <a:off x="5410925" y="2609625"/>
              <a:ext cx="18825" cy="18850"/>
            </a:xfrm>
            <a:custGeom>
              <a:avLst/>
              <a:gdLst/>
              <a:ahLst/>
              <a:cxnLst/>
              <a:rect l="l" t="t" r="r" b="b"/>
              <a:pathLst>
                <a:path w="753" h="754" extrusionOk="0">
                  <a:moveTo>
                    <a:pt x="0" y="1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4556;p38">
            <a:extLst>
              <a:ext uri="{FF2B5EF4-FFF2-40B4-BE49-F238E27FC236}">
                <a16:creationId xmlns:a16="http://schemas.microsoft.com/office/drawing/2014/main" id="{997B31B6-A5C6-03EF-A261-7E37283B60D4}"/>
              </a:ext>
            </a:extLst>
          </p:cNvPr>
          <p:cNvSpPr txBox="1">
            <a:spLocks/>
          </p:cNvSpPr>
          <p:nvPr/>
        </p:nvSpPr>
        <p:spPr>
          <a:xfrm>
            <a:off x="720000" y="3184177"/>
            <a:ext cx="2095200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000" b="1" dirty="0">
                <a:latin typeface="Taipei Sans TC Beta" pitchFamily="2" charset="-120"/>
                <a:ea typeface="Taipei Sans TC Beta" pitchFamily="2" charset="-120"/>
              </a:rPr>
              <a:t>電烙鐵</a:t>
            </a:r>
            <a:endParaRPr lang="en-US" sz="20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6" name="Google Shape;14557;p38">
            <a:extLst>
              <a:ext uri="{FF2B5EF4-FFF2-40B4-BE49-F238E27FC236}">
                <a16:creationId xmlns:a16="http://schemas.microsoft.com/office/drawing/2014/main" id="{4032FFFF-8110-628F-1643-C9E86952016B}"/>
              </a:ext>
            </a:extLst>
          </p:cNvPr>
          <p:cNvSpPr txBox="1">
            <a:spLocks/>
          </p:cNvSpPr>
          <p:nvPr/>
        </p:nvSpPr>
        <p:spPr>
          <a:xfrm>
            <a:off x="720000" y="3567146"/>
            <a:ext cx="2095200" cy="8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加熱焊錫使其融化的工具</a:t>
            </a:r>
            <a:endParaRPr lang="en-US" dirty="0">
              <a:latin typeface="Taipei Sans TC Beta" pitchFamily="2" charset="-120"/>
              <a:ea typeface="Taipei Sans TC Beta" pitchFamily="2" charset="-120"/>
            </a:endParaRPr>
          </a:p>
        </p:txBody>
      </p:sp>
      <p:grpSp>
        <p:nvGrpSpPr>
          <p:cNvPr id="41" name="Google Shape;14562;p38">
            <a:extLst>
              <a:ext uri="{FF2B5EF4-FFF2-40B4-BE49-F238E27FC236}">
                <a16:creationId xmlns:a16="http://schemas.microsoft.com/office/drawing/2014/main" id="{CBA8748B-BFEB-D994-D6BC-25A44C6D72EB}"/>
              </a:ext>
            </a:extLst>
          </p:cNvPr>
          <p:cNvGrpSpPr/>
          <p:nvPr/>
        </p:nvGrpSpPr>
        <p:grpSpPr>
          <a:xfrm>
            <a:off x="1096290" y="1367605"/>
            <a:ext cx="1565662" cy="1565260"/>
            <a:chOff x="720000" y="1540425"/>
            <a:chExt cx="833900" cy="836975"/>
          </a:xfrm>
        </p:grpSpPr>
        <p:sp>
          <p:nvSpPr>
            <p:cNvPr id="42" name="Google Shape;14563;p38">
              <a:extLst>
                <a:ext uri="{FF2B5EF4-FFF2-40B4-BE49-F238E27FC236}">
                  <a16:creationId xmlns:a16="http://schemas.microsoft.com/office/drawing/2014/main" id="{0EB25840-FEA1-BD4B-DD64-EAEE49F058C1}"/>
                </a:ext>
              </a:extLst>
            </p:cNvPr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7329"/>
                <a:gd name="adj2" fmla="val 20048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4564;p38">
              <a:extLst>
                <a:ext uri="{FF2B5EF4-FFF2-40B4-BE49-F238E27FC236}">
                  <a16:creationId xmlns:a16="http://schemas.microsoft.com/office/drawing/2014/main" id="{14C92671-2470-E297-F979-A084B3FA14F3}"/>
                </a:ext>
              </a:extLst>
            </p:cNvPr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44" name="Google Shape;14565;p38">
                <a:extLst>
                  <a:ext uri="{FF2B5EF4-FFF2-40B4-BE49-F238E27FC236}">
                    <a16:creationId xmlns:a16="http://schemas.microsoft.com/office/drawing/2014/main" id="{28136ADE-B54D-6C2C-3274-B9C5B68EE4FF}"/>
                  </a:ext>
                </a:extLst>
              </p:cNvPr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566;p38">
                <a:extLst>
                  <a:ext uri="{FF2B5EF4-FFF2-40B4-BE49-F238E27FC236}">
                    <a16:creationId xmlns:a16="http://schemas.microsoft.com/office/drawing/2014/main" id="{E9265B69-CCB9-6DD7-ABEE-B3B56C0EB842}"/>
                  </a:ext>
                </a:extLst>
              </p:cNvPr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567;p38">
                <a:extLst>
                  <a:ext uri="{FF2B5EF4-FFF2-40B4-BE49-F238E27FC236}">
                    <a16:creationId xmlns:a16="http://schemas.microsoft.com/office/drawing/2014/main" id="{3D8DFE55-39CF-4232-D918-293C20D5669D}"/>
                  </a:ext>
                </a:extLst>
              </p:cNvPr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568;p38">
                <a:extLst>
                  <a:ext uri="{FF2B5EF4-FFF2-40B4-BE49-F238E27FC236}">
                    <a16:creationId xmlns:a16="http://schemas.microsoft.com/office/drawing/2014/main" id="{FF593E61-2020-72DD-CCAA-FE6DF177A773}"/>
                  </a:ext>
                </a:extLst>
              </p:cNvPr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Soldering Iron With A Blue And Black Handle Stock Photo - Download Image  Now - Soldering Iron, Cut Out, White Background - iStock">
            <a:extLst>
              <a:ext uri="{FF2B5EF4-FFF2-40B4-BE49-F238E27FC236}">
                <a16:creationId xmlns:a16="http://schemas.microsoft.com/office/drawing/2014/main" id="{66D0EBF1-469E-D305-EA6E-372ED6213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3" b="89941" l="9862" r="92110">
                        <a14:foregroundMark x1="91093" y1="34670" x2="91524" y2="38284"/>
                        <a14:foregroundMark x1="89744" y1="23373" x2="89857" y2="24319"/>
                        <a14:foregroundMark x1="84378" y1="61732" x2="84024" y2="62130"/>
                        <a14:foregroundMark x1="88955" y1="23964" x2="89744" y2="24556"/>
                        <a14:foregroundMark x1="22682" y1="78994" x2="21893" y2="79586"/>
                        <a14:foregroundMark x1="19887" y1="81657" x2="19724" y2="81657"/>
                        <a14:foregroundMark x1="21302" y1="80473" x2="21302" y2="80473"/>
                        <a14:foregroundMark x1="20710" y1="81065" x2="20710" y2="81065"/>
                        <a14:backgroundMark x1="90730" y1="45266" x2="90335" y2="50592"/>
                        <a14:backgroundMark x1="92110" y1="42012" x2="91519" y2="46746"/>
                        <a14:backgroundMark x1="86193" y1="60059" x2="87771" y2="54734"/>
                        <a14:backgroundMark x1="88560" y1="52367" x2="87179" y2="58580"/>
                        <a14:backgroundMark x1="84813" y1="62722" x2="86785" y2="57396"/>
                        <a14:backgroundMark x1="89941" y1="48225" x2="88166" y2="57101"/>
                        <a14:backgroundMark x1="84024" y1="63018" x2="88166" y2="55917"/>
                        <a14:backgroundMark x1="90927" y1="27811" x2="90533" y2="31361"/>
                        <a14:backgroundMark x1="89744" y1="26331" x2="90927" y2="31953"/>
                        <a14:backgroundMark x1="89349" y1="25148" x2="91124" y2="28107"/>
                        <a14:backgroundMark x1="90533" y1="31953" x2="90138" y2="34320"/>
                        <a14:backgroundMark x1="92308" y1="40828" x2="91913" y2="43787"/>
                        <a14:backgroundMark x1="92505" y1="38757" x2="91913" y2="41420"/>
                        <a14:backgroundMark x1="89621" y1="24759" x2="90533" y2="27219"/>
                        <a14:backgroundMark x1="88955" y1="25148" x2="88757" y2="25148"/>
                        <a14:backgroundMark x1="84615" y1="62426" x2="85010" y2="61834"/>
                        <a14:backgroundMark x1="19724" y1="83432" x2="20316" y2="82544"/>
                        <a14:backgroundMark x1="19329" y1="83136" x2="20316" y2="828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18" t="17606" b="3619"/>
          <a:stretch/>
        </p:blipFill>
        <p:spPr bwMode="auto">
          <a:xfrm>
            <a:off x="1079336" y="1676438"/>
            <a:ext cx="1626561" cy="101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7" name="Google Shape;14556;p38">
            <a:extLst>
              <a:ext uri="{FF2B5EF4-FFF2-40B4-BE49-F238E27FC236}">
                <a16:creationId xmlns:a16="http://schemas.microsoft.com/office/drawing/2014/main" id="{2E9DE64E-0160-29DB-7DB7-1B539910D52D}"/>
              </a:ext>
            </a:extLst>
          </p:cNvPr>
          <p:cNvSpPr txBox="1">
            <a:spLocks/>
          </p:cNvSpPr>
          <p:nvPr/>
        </p:nvSpPr>
        <p:spPr>
          <a:xfrm>
            <a:off x="3496409" y="3186236"/>
            <a:ext cx="2095200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000" b="1" dirty="0">
                <a:latin typeface="Taipei Sans TC Beta" pitchFamily="2" charset="-120"/>
                <a:ea typeface="Taipei Sans TC Beta" pitchFamily="2" charset="-120"/>
              </a:rPr>
              <a:t>烙鐵架</a:t>
            </a:r>
            <a:endParaRPr lang="en-US" sz="20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468" name="Google Shape;14557;p38">
            <a:extLst>
              <a:ext uri="{FF2B5EF4-FFF2-40B4-BE49-F238E27FC236}">
                <a16:creationId xmlns:a16="http://schemas.microsoft.com/office/drawing/2014/main" id="{6303047D-6D76-EC28-EFF7-E80AC7F1593C}"/>
              </a:ext>
            </a:extLst>
          </p:cNvPr>
          <p:cNvSpPr txBox="1">
            <a:spLocks/>
          </p:cNvSpPr>
          <p:nvPr/>
        </p:nvSpPr>
        <p:spPr>
          <a:xfrm>
            <a:off x="3496409" y="3569205"/>
            <a:ext cx="2095200" cy="8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放置好熱好熱的烙鐵</a:t>
            </a:r>
            <a:endParaRPr lang="en-US" dirty="0">
              <a:latin typeface="Taipei Sans TC Beta" pitchFamily="2" charset="-120"/>
              <a:ea typeface="Taipei Sans TC Beta" pitchFamily="2" charset="-120"/>
            </a:endParaRPr>
          </a:p>
        </p:txBody>
      </p:sp>
      <p:grpSp>
        <p:nvGrpSpPr>
          <p:cNvPr id="1469" name="Google Shape;14562;p38">
            <a:extLst>
              <a:ext uri="{FF2B5EF4-FFF2-40B4-BE49-F238E27FC236}">
                <a16:creationId xmlns:a16="http://schemas.microsoft.com/office/drawing/2014/main" id="{EC314500-057F-F2C7-7CB7-C9FB1B5982CA}"/>
              </a:ext>
            </a:extLst>
          </p:cNvPr>
          <p:cNvGrpSpPr/>
          <p:nvPr/>
        </p:nvGrpSpPr>
        <p:grpSpPr>
          <a:xfrm>
            <a:off x="3872699" y="1369664"/>
            <a:ext cx="1565662" cy="1565260"/>
            <a:chOff x="720000" y="1540425"/>
            <a:chExt cx="833900" cy="836975"/>
          </a:xfrm>
        </p:grpSpPr>
        <p:sp>
          <p:nvSpPr>
            <p:cNvPr id="1470" name="Google Shape;14563;p38">
              <a:extLst>
                <a:ext uri="{FF2B5EF4-FFF2-40B4-BE49-F238E27FC236}">
                  <a16:creationId xmlns:a16="http://schemas.microsoft.com/office/drawing/2014/main" id="{362116B0-A259-4275-C3FC-EB8A3A11E1E3}"/>
                </a:ext>
              </a:extLst>
            </p:cNvPr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7329"/>
                <a:gd name="adj2" fmla="val 20048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1" name="Google Shape;14564;p38">
              <a:extLst>
                <a:ext uri="{FF2B5EF4-FFF2-40B4-BE49-F238E27FC236}">
                  <a16:creationId xmlns:a16="http://schemas.microsoft.com/office/drawing/2014/main" id="{49741552-E4A0-15E7-34F1-9D938B5348E2}"/>
                </a:ext>
              </a:extLst>
            </p:cNvPr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472" name="Google Shape;14565;p38">
                <a:extLst>
                  <a:ext uri="{FF2B5EF4-FFF2-40B4-BE49-F238E27FC236}">
                    <a16:creationId xmlns:a16="http://schemas.microsoft.com/office/drawing/2014/main" id="{9A3F0410-3E32-A7B5-36F2-3E90B100D6D5}"/>
                  </a:ext>
                </a:extLst>
              </p:cNvPr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566;p38">
                <a:extLst>
                  <a:ext uri="{FF2B5EF4-FFF2-40B4-BE49-F238E27FC236}">
                    <a16:creationId xmlns:a16="http://schemas.microsoft.com/office/drawing/2014/main" id="{589B1A77-C7DE-E5D2-544E-FFD9C4260D46}"/>
                  </a:ext>
                </a:extLst>
              </p:cNvPr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567;p38">
                <a:extLst>
                  <a:ext uri="{FF2B5EF4-FFF2-40B4-BE49-F238E27FC236}">
                    <a16:creationId xmlns:a16="http://schemas.microsoft.com/office/drawing/2014/main" id="{2F9889E0-3EE2-8896-B34E-CC002822B3DD}"/>
                  </a:ext>
                </a:extLst>
              </p:cNvPr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568;p38">
                <a:extLst>
                  <a:ext uri="{FF2B5EF4-FFF2-40B4-BE49-F238E27FC236}">
                    <a16:creationId xmlns:a16="http://schemas.microsoft.com/office/drawing/2014/main" id="{53604DBE-7D4F-8094-1F3F-2D981245BE40}"/>
                  </a:ext>
                </a:extLst>
              </p:cNvPr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77" name="Google Shape;14556;p38">
            <a:extLst>
              <a:ext uri="{FF2B5EF4-FFF2-40B4-BE49-F238E27FC236}">
                <a16:creationId xmlns:a16="http://schemas.microsoft.com/office/drawing/2014/main" id="{0646DCE3-3953-7F47-E9DA-925DB4FD3735}"/>
              </a:ext>
            </a:extLst>
          </p:cNvPr>
          <p:cNvSpPr txBox="1">
            <a:spLocks/>
          </p:cNvSpPr>
          <p:nvPr/>
        </p:nvSpPr>
        <p:spPr>
          <a:xfrm>
            <a:off x="6172606" y="3175017"/>
            <a:ext cx="2095200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000" b="1" dirty="0">
                <a:latin typeface="Taipei Sans TC Beta" pitchFamily="2" charset="-120"/>
                <a:ea typeface="Taipei Sans TC Beta" pitchFamily="2" charset="-120"/>
              </a:rPr>
              <a:t>焊錫</a:t>
            </a:r>
            <a:endParaRPr lang="en-US" sz="20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478" name="Google Shape;14557;p38">
            <a:extLst>
              <a:ext uri="{FF2B5EF4-FFF2-40B4-BE49-F238E27FC236}">
                <a16:creationId xmlns:a16="http://schemas.microsoft.com/office/drawing/2014/main" id="{44842C7B-57D0-9F10-E970-F7A7FBF88FE0}"/>
              </a:ext>
            </a:extLst>
          </p:cNvPr>
          <p:cNvSpPr txBox="1">
            <a:spLocks/>
          </p:cNvSpPr>
          <p:nvPr/>
        </p:nvSpPr>
        <p:spPr>
          <a:xfrm>
            <a:off x="6172606" y="3557986"/>
            <a:ext cx="2095200" cy="8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鉛與錫的合金，接合金屬</a:t>
            </a:r>
            <a:endParaRPr lang="en-US" dirty="0">
              <a:latin typeface="Taipei Sans TC Beta" pitchFamily="2" charset="-120"/>
              <a:ea typeface="Taipei Sans TC Beta" pitchFamily="2" charset="-120"/>
            </a:endParaRPr>
          </a:p>
        </p:txBody>
      </p:sp>
      <p:grpSp>
        <p:nvGrpSpPr>
          <p:cNvPr id="1479" name="Google Shape;14562;p38">
            <a:extLst>
              <a:ext uri="{FF2B5EF4-FFF2-40B4-BE49-F238E27FC236}">
                <a16:creationId xmlns:a16="http://schemas.microsoft.com/office/drawing/2014/main" id="{BDCEC404-56CD-BF31-67DD-016BAE7B8D31}"/>
              </a:ext>
            </a:extLst>
          </p:cNvPr>
          <p:cNvGrpSpPr/>
          <p:nvPr/>
        </p:nvGrpSpPr>
        <p:grpSpPr>
          <a:xfrm>
            <a:off x="6548896" y="1358445"/>
            <a:ext cx="1565662" cy="1565260"/>
            <a:chOff x="720000" y="1540425"/>
            <a:chExt cx="833900" cy="836975"/>
          </a:xfrm>
        </p:grpSpPr>
        <p:sp>
          <p:nvSpPr>
            <p:cNvPr id="1480" name="Google Shape;14563;p38">
              <a:extLst>
                <a:ext uri="{FF2B5EF4-FFF2-40B4-BE49-F238E27FC236}">
                  <a16:creationId xmlns:a16="http://schemas.microsoft.com/office/drawing/2014/main" id="{90BFB999-2290-AC35-C9C5-C24B6FA0E911}"/>
                </a:ext>
              </a:extLst>
            </p:cNvPr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7329"/>
                <a:gd name="adj2" fmla="val 20048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1" name="Google Shape;14564;p38">
              <a:extLst>
                <a:ext uri="{FF2B5EF4-FFF2-40B4-BE49-F238E27FC236}">
                  <a16:creationId xmlns:a16="http://schemas.microsoft.com/office/drawing/2014/main" id="{BEFAB507-A4F7-42C5-947F-75F96D838D7E}"/>
                </a:ext>
              </a:extLst>
            </p:cNvPr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482" name="Google Shape;14565;p38">
                <a:extLst>
                  <a:ext uri="{FF2B5EF4-FFF2-40B4-BE49-F238E27FC236}">
                    <a16:creationId xmlns:a16="http://schemas.microsoft.com/office/drawing/2014/main" id="{CA4F2E46-CBEE-0446-950F-A78B0995B28E}"/>
                  </a:ext>
                </a:extLst>
              </p:cNvPr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566;p38">
                <a:extLst>
                  <a:ext uri="{FF2B5EF4-FFF2-40B4-BE49-F238E27FC236}">
                    <a16:creationId xmlns:a16="http://schemas.microsoft.com/office/drawing/2014/main" id="{9BAA1ADC-A9C7-8C48-48AD-D6AD50C8B1E4}"/>
                  </a:ext>
                </a:extLst>
              </p:cNvPr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567;p38">
                <a:extLst>
                  <a:ext uri="{FF2B5EF4-FFF2-40B4-BE49-F238E27FC236}">
                    <a16:creationId xmlns:a16="http://schemas.microsoft.com/office/drawing/2014/main" id="{6BD69E8B-DFB6-EC39-82B8-246983EDBED1}"/>
                  </a:ext>
                </a:extLst>
              </p:cNvPr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568;p38">
                <a:extLst>
                  <a:ext uri="{FF2B5EF4-FFF2-40B4-BE49-F238E27FC236}">
                    <a16:creationId xmlns:a16="http://schemas.microsoft.com/office/drawing/2014/main" id="{23FCB340-E664-BEE7-55AD-CAC4B5A56822}"/>
                  </a:ext>
                </a:extLst>
              </p:cNvPr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87" name="Picture 4" descr="Gift city. TERMINATOR SOLDERING IRON STAND TSS 305">
            <a:extLst>
              <a:ext uri="{FF2B5EF4-FFF2-40B4-BE49-F238E27FC236}">
                <a16:creationId xmlns:a16="http://schemas.microsoft.com/office/drawing/2014/main" id="{7F8D8A27-476B-A9E9-B5D9-E4AFE808B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68" t="16021" r="16298" b="15773"/>
          <a:stretch/>
        </p:blipFill>
        <p:spPr bwMode="auto">
          <a:xfrm>
            <a:off x="4121077" y="1482431"/>
            <a:ext cx="1213738" cy="128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9" name="Picture 8" descr="Buy YI LIN 6040 Solder 100g Tin Lead Rosin Core Solder Wire For Electrical  Soldering 0.6mm100g Online at Lowest Price in Vietnam. B08RHWJVDP">
            <a:extLst>
              <a:ext uri="{FF2B5EF4-FFF2-40B4-BE49-F238E27FC236}">
                <a16:creationId xmlns:a16="http://schemas.microsoft.com/office/drawing/2014/main" id="{6A4078AB-6D22-5B34-4E0B-9DA58F85D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572" y="1563956"/>
            <a:ext cx="1190258" cy="116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5899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 Basic Data </a:t>
            </a:r>
            <a:r>
              <a:rPr lang="en-US" sz="2400" dirty="0">
                <a:solidFill>
                  <a:schemeClr val="bg2"/>
                </a:solidFill>
              </a:rPr>
              <a:t>Declaration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B053F478-C70A-A0E6-E697-AD2D049DF283}"/>
              </a:ext>
            </a:extLst>
          </p:cNvPr>
          <p:cNvGrpSpPr/>
          <p:nvPr/>
        </p:nvGrpSpPr>
        <p:grpSpPr>
          <a:xfrm>
            <a:off x="8094367" y="68502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E64C2DD7-14D2-F420-6D22-2D5083161A21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C4E2B55E-A5E5-3404-244D-CA239FD3C766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EB36BBFD-5D47-8C4B-3E25-7649FA1B837E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9569B58D-7758-3C34-C7F0-270B3F555934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1A2084A1-275F-F7C9-1441-5C5771D5D5BB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90F5889C-989C-B133-CCCE-F0879D3BDFE5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EE30CE89-EBF9-CE65-A500-C0008CE6E078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A914B029-34D4-A8D7-BC20-3DEE8E49BB04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BE58495C-889B-546C-A562-4EBDA2C17A9B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5BB40850-C244-D788-FD9D-EEFEBD021F70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F08620D-823F-16D7-1293-42EABB01B11D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FAA0B0C9-B5A7-C5F3-C524-6FB749A46B3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544226D1-8359-8E44-0C67-714F5B089DB7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773C7005-9FA0-776B-F82F-1C3F2A86E358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9B3910CC-197A-7F92-2AD0-8851DC8237C1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C281D012-C181-7782-0272-8720F5C66390}"/>
              </a:ext>
            </a:extLst>
          </p:cNvPr>
          <p:cNvSpPr txBox="1">
            <a:spLocks/>
          </p:cNvSpPr>
          <p:nvPr/>
        </p:nvSpPr>
        <p:spPr>
          <a:xfrm>
            <a:off x="1751562" y="1942558"/>
            <a:ext cx="5102176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bool </a:t>
            </a:r>
            <a:r>
              <a:rPr lang="en-US" sz="4000" b="1" dirty="0" err="1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isHappy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;</a:t>
            </a:r>
          </a:p>
        </p:txBody>
      </p:sp>
      <p:sp>
        <p:nvSpPr>
          <p:cNvPr id="22" name="Google Shape;14556;p38">
            <a:extLst>
              <a:ext uri="{FF2B5EF4-FFF2-40B4-BE49-F238E27FC236}">
                <a16:creationId xmlns:a16="http://schemas.microsoft.com/office/drawing/2014/main" id="{D9CB927F-5FA8-4D5B-C9F1-C8FF078196B7}"/>
              </a:ext>
            </a:extLst>
          </p:cNvPr>
          <p:cNvSpPr txBox="1">
            <a:spLocks/>
          </p:cNvSpPr>
          <p:nvPr/>
        </p:nvSpPr>
        <p:spPr>
          <a:xfrm>
            <a:off x="1751562" y="3245333"/>
            <a:ext cx="5640875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bool </a:t>
            </a:r>
            <a:r>
              <a:rPr lang="en-US" sz="4000" b="1" dirty="0" err="1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isHappy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= 0 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;</a:t>
            </a:r>
          </a:p>
        </p:txBody>
      </p: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4A173C12-0ABA-1233-6875-3150488EF4DE}"/>
              </a:ext>
            </a:extLst>
          </p:cNvPr>
          <p:cNvSpPr txBox="1">
            <a:spLocks/>
          </p:cNvSpPr>
          <p:nvPr/>
        </p:nvSpPr>
        <p:spPr>
          <a:xfrm>
            <a:off x="1599649" y="1291171"/>
            <a:ext cx="104506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型態</a:t>
            </a:r>
            <a:endParaRPr lang="en-US" sz="24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2D37A2A5-9E88-E5A4-B854-C53EAA89BF38}"/>
              </a:ext>
            </a:extLst>
          </p:cNvPr>
          <p:cNvSpPr txBox="1">
            <a:spLocks/>
          </p:cNvSpPr>
          <p:nvPr/>
        </p:nvSpPr>
        <p:spPr>
          <a:xfrm>
            <a:off x="3070169" y="1250341"/>
            <a:ext cx="104506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latin typeface="Taipei Sans TC Beta" pitchFamily="2" charset="-120"/>
                <a:ea typeface="Taipei Sans TC Beta" pitchFamily="2" charset="-120"/>
              </a:rPr>
              <a:t>變數名</a:t>
            </a:r>
            <a:endParaRPr lang="en-US" sz="24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3" name="Google Shape;14556;p38">
            <a:extLst>
              <a:ext uri="{FF2B5EF4-FFF2-40B4-BE49-F238E27FC236}">
                <a16:creationId xmlns:a16="http://schemas.microsoft.com/office/drawing/2014/main" id="{8F7A4209-002E-F921-5951-55207F0E0299}"/>
              </a:ext>
            </a:extLst>
          </p:cNvPr>
          <p:cNvSpPr txBox="1">
            <a:spLocks/>
          </p:cNvSpPr>
          <p:nvPr/>
        </p:nvSpPr>
        <p:spPr>
          <a:xfrm>
            <a:off x="5427020" y="3978379"/>
            <a:ext cx="64505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賦值</a:t>
            </a:r>
            <a:endParaRPr lang="en-US" sz="2400" b="1" dirty="0">
              <a:solidFill>
                <a:schemeClr val="accent6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4" name="Google Shape;14556;p38">
            <a:extLst>
              <a:ext uri="{FF2B5EF4-FFF2-40B4-BE49-F238E27FC236}">
                <a16:creationId xmlns:a16="http://schemas.microsoft.com/office/drawing/2014/main" id="{30678B40-F89D-A250-83AC-1D144C8A525B}"/>
              </a:ext>
            </a:extLst>
          </p:cNvPr>
          <p:cNvSpPr txBox="1">
            <a:spLocks/>
          </p:cNvSpPr>
          <p:nvPr/>
        </p:nvSpPr>
        <p:spPr>
          <a:xfrm>
            <a:off x="4472251" y="1250341"/>
            <a:ext cx="135336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結尾分號</a:t>
            </a:r>
            <a:endParaRPr lang="en-US" sz="2400" b="1" dirty="0">
              <a:solidFill>
                <a:schemeClr val="accent5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40431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 Basic Data </a:t>
            </a:r>
            <a:r>
              <a:rPr lang="en-US" sz="2400" dirty="0">
                <a:solidFill>
                  <a:schemeClr val="bg2"/>
                </a:solidFill>
              </a:rPr>
              <a:t>Assignment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DEBAECE3-D9AB-33D2-2D48-3D44CB3A1FCB}"/>
              </a:ext>
            </a:extLst>
          </p:cNvPr>
          <p:cNvGrpSpPr/>
          <p:nvPr/>
        </p:nvGrpSpPr>
        <p:grpSpPr>
          <a:xfrm>
            <a:off x="7806773" y="0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9BD4BCBF-6DF3-69A3-D62F-E51250DEE56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F1C355C7-31F5-E271-D6BB-F4D2B06EA98A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D7773B1D-D172-6176-217D-6576B369FE4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19AEEF71-73BE-0042-9FAA-B8351CBB4E96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FA497AF-A217-5151-8A5F-B6B25725719E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D371722D-B5FE-BA5D-50C4-7F965608BF1B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A43D54AE-5CB0-E497-A613-0FA5CC1B66DF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C473EF4-5D13-D49F-3D78-E134A3B94F6E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F8E55CF-E8B3-8340-EC13-BDA7327F3497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B53FE555-FCF3-A5F8-2BA2-B75C44D1EBC1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7BFBEBBE-D797-77E3-2563-FBF24A0C4DD1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9B9909EA-E1B5-6BEC-573C-575C79182635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4C0D0B7E-F400-2927-0F5A-78C430EC99C8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05985D6A-8869-E656-2D21-2B347570AB09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53D10F99-1CB9-5FDF-B52D-F6EB12B79396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652D8CB1-00C2-D818-4F72-C258CB84175A}"/>
              </a:ext>
            </a:extLst>
          </p:cNvPr>
          <p:cNvSpPr txBox="1">
            <a:spLocks/>
          </p:cNvSpPr>
          <p:nvPr/>
        </p:nvSpPr>
        <p:spPr>
          <a:xfrm>
            <a:off x="2168999" y="2888841"/>
            <a:ext cx="5640875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int </a:t>
            </a:r>
            <a:r>
              <a:rPr lang="en-US" sz="4000" b="1" dirty="0" err="1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happyDay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6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=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0 ;</a:t>
            </a:r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4B034683-7E85-9DDD-A9C9-F4E632828CA0}"/>
              </a:ext>
            </a:extLst>
          </p:cNvPr>
          <p:cNvSpPr/>
          <p:nvPr/>
        </p:nvSpPr>
        <p:spPr>
          <a:xfrm>
            <a:off x="4117906" y="2204885"/>
            <a:ext cx="2263877" cy="1052666"/>
          </a:xfrm>
          <a:prstGeom prst="arc">
            <a:avLst>
              <a:gd name="adj1" fmla="val 10806893"/>
              <a:gd name="adj2" fmla="val 0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14556;p38">
            <a:extLst>
              <a:ext uri="{FF2B5EF4-FFF2-40B4-BE49-F238E27FC236}">
                <a16:creationId xmlns:a16="http://schemas.microsoft.com/office/drawing/2014/main" id="{3AA45086-295F-3D9A-E386-A4C69076FFA1}"/>
              </a:ext>
            </a:extLst>
          </p:cNvPr>
          <p:cNvSpPr txBox="1">
            <a:spLocks/>
          </p:cNvSpPr>
          <p:nvPr/>
        </p:nvSpPr>
        <p:spPr>
          <a:xfrm>
            <a:off x="6643692" y="2427149"/>
            <a:ext cx="1337608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latin typeface="Taipei Sans TC Beta" pitchFamily="2" charset="-120"/>
                <a:ea typeface="Taipei Sans TC Beta" pitchFamily="2" charset="-120"/>
              </a:rPr>
              <a:t>等號右邊</a:t>
            </a:r>
            <a:endParaRPr lang="en-US" sz="24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4" name="Google Shape;14556;p38">
            <a:extLst>
              <a:ext uri="{FF2B5EF4-FFF2-40B4-BE49-F238E27FC236}">
                <a16:creationId xmlns:a16="http://schemas.microsoft.com/office/drawing/2014/main" id="{4F863C66-8D8C-431A-45F1-54A1A73CA192}"/>
              </a:ext>
            </a:extLst>
          </p:cNvPr>
          <p:cNvSpPr txBox="1">
            <a:spLocks/>
          </p:cNvSpPr>
          <p:nvPr/>
        </p:nvSpPr>
        <p:spPr>
          <a:xfrm>
            <a:off x="2622127" y="2427149"/>
            <a:ext cx="1337608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latin typeface="Taipei Sans TC Beta" pitchFamily="2" charset="-120"/>
                <a:ea typeface="Taipei Sans TC Beta" pitchFamily="2" charset="-120"/>
              </a:rPr>
              <a:t>等號左邊</a:t>
            </a:r>
            <a:endParaRPr lang="en-US" sz="2400" b="1" dirty="0"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91478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 Basic Data </a:t>
            </a:r>
            <a:r>
              <a:rPr lang="en-US" sz="2400" dirty="0">
                <a:solidFill>
                  <a:schemeClr val="bg2"/>
                </a:solidFill>
              </a:rPr>
              <a:t>Assignment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DEBAECE3-D9AB-33D2-2D48-3D44CB3A1FCB}"/>
              </a:ext>
            </a:extLst>
          </p:cNvPr>
          <p:cNvGrpSpPr/>
          <p:nvPr/>
        </p:nvGrpSpPr>
        <p:grpSpPr>
          <a:xfrm>
            <a:off x="8024871" y="56382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9BD4BCBF-6DF3-69A3-D62F-E51250DEE56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F1C355C7-31F5-E271-D6BB-F4D2B06EA98A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D7773B1D-D172-6176-217D-6576B369FE4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19AEEF71-73BE-0042-9FAA-B8351CBB4E96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FA497AF-A217-5151-8A5F-B6B25725719E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D371722D-B5FE-BA5D-50C4-7F965608BF1B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A43D54AE-5CB0-E497-A613-0FA5CC1B66DF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C473EF4-5D13-D49F-3D78-E134A3B94F6E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F8E55CF-E8B3-8340-EC13-BDA7327F3497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B53FE555-FCF3-A5F8-2BA2-B75C44D1EBC1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7BFBEBBE-D797-77E3-2563-FBF24A0C4DD1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9B9909EA-E1B5-6BEC-573C-575C79182635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4C0D0B7E-F400-2927-0F5A-78C430EC99C8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05985D6A-8869-E656-2D21-2B347570AB09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53D10F99-1CB9-5FDF-B52D-F6EB12B79396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652D8CB1-00C2-D818-4F72-C258CB84175A}"/>
              </a:ext>
            </a:extLst>
          </p:cNvPr>
          <p:cNvSpPr txBox="1">
            <a:spLocks/>
          </p:cNvSpPr>
          <p:nvPr/>
        </p:nvSpPr>
        <p:spPr>
          <a:xfrm>
            <a:off x="1119129" y="2889237"/>
            <a:ext cx="690574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happyDay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6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= </a:t>
            </a:r>
            <a:r>
              <a:rPr lang="en-US" sz="4000" b="1" dirty="0" err="1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happyDay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+ 5</a:t>
            </a:r>
            <a:r>
              <a:rPr lang="zh-TW" altLang="en-US" sz="6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 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 </a:t>
            </a:r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4B034683-7E85-9DDD-A9C9-F4E632828CA0}"/>
              </a:ext>
            </a:extLst>
          </p:cNvPr>
          <p:cNvSpPr/>
          <p:nvPr/>
        </p:nvSpPr>
        <p:spPr>
          <a:xfrm>
            <a:off x="3043661" y="2040850"/>
            <a:ext cx="2263877" cy="1078670"/>
          </a:xfrm>
          <a:prstGeom prst="arc">
            <a:avLst>
              <a:gd name="adj1" fmla="val 10806893"/>
              <a:gd name="adj2" fmla="val 0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Google Shape;14556;p38">
            <a:extLst>
              <a:ext uri="{FF2B5EF4-FFF2-40B4-BE49-F238E27FC236}">
                <a16:creationId xmlns:a16="http://schemas.microsoft.com/office/drawing/2014/main" id="{3AA45086-295F-3D9A-E386-A4C69076FFA1}"/>
              </a:ext>
            </a:extLst>
          </p:cNvPr>
          <p:cNvSpPr txBox="1">
            <a:spLocks/>
          </p:cNvSpPr>
          <p:nvPr/>
        </p:nvSpPr>
        <p:spPr>
          <a:xfrm>
            <a:off x="5680377" y="2090668"/>
            <a:ext cx="823661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latin typeface="Taipei Sans TC Beta" pitchFamily="2" charset="-120"/>
                <a:ea typeface="Taipei Sans TC Beta" pitchFamily="2" charset="-120"/>
              </a:rPr>
              <a:t>右邊</a:t>
            </a:r>
            <a:endParaRPr lang="en-US" sz="24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4" name="Google Shape;14556;p38">
            <a:extLst>
              <a:ext uri="{FF2B5EF4-FFF2-40B4-BE49-F238E27FC236}">
                <a16:creationId xmlns:a16="http://schemas.microsoft.com/office/drawing/2014/main" id="{4F863C66-8D8C-431A-45F1-54A1A73CA192}"/>
              </a:ext>
            </a:extLst>
          </p:cNvPr>
          <p:cNvSpPr txBox="1">
            <a:spLocks/>
          </p:cNvSpPr>
          <p:nvPr/>
        </p:nvSpPr>
        <p:spPr>
          <a:xfrm>
            <a:off x="1613434" y="2112150"/>
            <a:ext cx="1337608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latin typeface="Taipei Sans TC Beta" pitchFamily="2" charset="-120"/>
                <a:ea typeface="Taipei Sans TC Beta" pitchFamily="2" charset="-120"/>
              </a:rPr>
              <a:t>左邊</a:t>
            </a:r>
            <a:endParaRPr lang="en-US" sz="24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8D06E9C8-6ECB-B6AB-E99D-E89C42A65245}"/>
              </a:ext>
            </a:extLst>
          </p:cNvPr>
          <p:cNvCxnSpPr/>
          <p:nvPr/>
        </p:nvCxnSpPr>
        <p:spPr>
          <a:xfrm>
            <a:off x="4380271" y="3642852"/>
            <a:ext cx="34265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827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 Basic Data </a:t>
            </a:r>
            <a:r>
              <a:rPr lang="en-US" sz="2400" dirty="0">
                <a:solidFill>
                  <a:schemeClr val="bg2"/>
                </a:solidFill>
              </a:rPr>
              <a:t>Assignment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DEBAECE3-D9AB-33D2-2D48-3D44CB3A1FCB}"/>
              </a:ext>
            </a:extLst>
          </p:cNvPr>
          <p:cNvGrpSpPr/>
          <p:nvPr/>
        </p:nvGrpSpPr>
        <p:grpSpPr>
          <a:xfrm>
            <a:off x="8024871" y="56382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9BD4BCBF-6DF3-69A3-D62F-E51250DEE56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F1C355C7-31F5-E271-D6BB-F4D2B06EA98A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D7773B1D-D172-6176-217D-6576B369FE4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19AEEF71-73BE-0042-9FAA-B8351CBB4E96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FA497AF-A217-5151-8A5F-B6B25725719E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D371722D-B5FE-BA5D-50C4-7F965608BF1B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A43D54AE-5CB0-E497-A613-0FA5CC1B66DF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C473EF4-5D13-D49F-3D78-E134A3B94F6E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F8E55CF-E8B3-8340-EC13-BDA7327F3497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B53FE555-FCF3-A5F8-2BA2-B75C44D1EBC1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7BFBEBBE-D797-77E3-2563-FBF24A0C4DD1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9B9909EA-E1B5-6BEC-573C-575C79182635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4C0D0B7E-F400-2927-0F5A-78C430EC99C8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05985D6A-8869-E656-2D21-2B347570AB09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53D10F99-1CB9-5FDF-B52D-F6EB12B79396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652D8CB1-00C2-D818-4F72-C258CB84175A}"/>
              </a:ext>
            </a:extLst>
          </p:cNvPr>
          <p:cNvSpPr txBox="1">
            <a:spLocks/>
          </p:cNvSpPr>
          <p:nvPr/>
        </p:nvSpPr>
        <p:spPr>
          <a:xfrm>
            <a:off x="2343245" y="2341950"/>
            <a:ext cx="416079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happyDay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+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=</a:t>
            </a:r>
            <a:r>
              <a:rPr lang="en-US" sz="6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5</a:t>
            </a:r>
            <a:r>
              <a:rPr lang="zh-TW" altLang="en-US" sz="6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 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 </a:t>
            </a:r>
          </a:p>
        </p:txBody>
      </p:sp>
      <p:sp>
        <p:nvSpPr>
          <p:cNvPr id="26" name="Google Shape;14556;p38">
            <a:extLst>
              <a:ext uri="{FF2B5EF4-FFF2-40B4-BE49-F238E27FC236}">
                <a16:creationId xmlns:a16="http://schemas.microsoft.com/office/drawing/2014/main" id="{878971F4-D3F8-CFB4-3164-55BF96C0AEFE}"/>
              </a:ext>
            </a:extLst>
          </p:cNvPr>
          <p:cNvSpPr txBox="1">
            <a:spLocks/>
          </p:cNvSpPr>
          <p:nvPr/>
        </p:nvSpPr>
        <p:spPr>
          <a:xfrm>
            <a:off x="3732465" y="1789250"/>
            <a:ext cx="1679069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latin typeface="Taipei Sans TC Beta" pitchFamily="2" charset="-120"/>
                <a:ea typeface="Taipei Sans TC Beta" pitchFamily="2" charset="-120"/>
              </a:rPr>
              <a:t>另一種寫法</a:t>
            </a:r>
            <a:endParaRPr lang="en-US" sz="2400" b="1" dirty="0"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34353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 Basic Data </a:t>
            </a:r>
            <a:r>
              <a:rPr lang="en-US" sz="2400" dirty="0">
                <a:solidFill>
                  <a:schemeClr val="bg2"/>
                </a:solidFill>
              </a:rPr>
              <a:t>Assignment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DEBAECE3-D9AB-33D2-2D48-3D44CB3A1FCB}"/>
              </a:ext>
            </a:extLst>
          </p:cNvPr>
          <p:cNvGrpSpPr/>
          <p:nvPr/>
        </p:nvGrpSpPr>
        <p:grpSpPr>
          <a:xfrm>
            <a:off x="8024871" y="56382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9BD4BCBF-6DF3-69A3-D62F-E51250DEE56A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F1C355C7-31F5-E271-D6BB-F4D2B06EA98A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D7773B1D-D172-6176-217D-6576B369FE4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19AEEF71-73BE-0042-9FAA-B8351CBB4E96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FA497AF-A217-5151-8A5F-B6B25725719E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D371722D-B5FE-BA5D-50C4-7F965608BF1B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A43D54AE-5CB0-E497-A613-0FA5CC1B66DF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C473EF4-5D13-D49F-3D78-E134A3B94F6E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F8E55CF-E8B3-8340-EC13-BDA7327F3497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B53FE555-FCF3-A5F8-2BA2-B75C44D1EBC1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7BFBEBBE-D797-77E3-2563-FBF24A0C4DD1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9B9909EA-E1B5-6BEC-573C-575C79182635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4C0D0B7E-F400-2927-0F5A-78C430EC99C8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05985D6A-8869-E656-2D21-2B347570AB09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53D10F99-1CB9-5FDF-B52D-F6EB12B79396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652D8CB1-00C2-D818-4F72-C258CB84175A}"/>
              </a:ext>
            </a:extLst>
          </p:cNvPr>
          <p:cNvSpPr txBox="1">
            <a:spLocks/>
          </p:cNvSpPr>
          <p:nvPr/>
        </p:nvSpPr>
        <p:spPr>
          <a:xfrm>
            <a:off x="2343245" y="1056951"/>
            <a:ext cx="4160793" cy="9438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 err="1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happyDay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+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=</a:t>
            </a:r>
            <a:r>
              <a:rPr lang="en-US" sz="6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5</a:t>
            </a:r>
            <a:r>
              <a:rPr lang="zh-TW" altLang="en-US" sz="6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 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 </a:t>
            </a:r>
          </a:p>
        </p:txBody>
      </p: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009EBF97-AA2C-8B47-AEE4-B148C5CC8866}"/>
              </a:ext>
            </a:extLst>
          </p:cNvPr>
          <p:cNvSpPr txBox="1">
            <a:spLocks/>
          </p:cNvSpPr>
          <p:nvPr/>
        </p:nvSpPr>
        <p:spPr>
          <a:xfrm>
            <a:off x="2291624" y="1858280"/>
            <a:ext cx="4160793" cy="9438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 err="1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happyDay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-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=</a:t>
            </a:r>
            <a:r>
              <a:rPr lang="en-US" sz="6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5</a:t>
            </a:r>
            <a:r>
              <a:rPr lang="zh-TW" altLang="en-US" sz="6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 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 </a:t>
            </a:r>
          </a:p>
        </p:txBody>
      </p: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96547903-96E4-CD2E-3184-69E04CD90AA0}"/>
              </a:ext>
            </a:extLst>
          </p:cNvPr>
          <p:cNvSpPr txBox="1">
            <a:spLocks/>
          </p:cNvSpPr>
          <p:nvPr/>
        </p:nvSpPr>
        <p:spPr>
          <a:xfrm>
            <a:off x="2343245" y="2571750"/>
            <a:ext cx="4160793" cy="9438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 err="1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happyDay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*=</a:t>
            </a:r>
            <a:r>
              <a:rPr lang="en-US" sz="6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5</a:t>
            </a:r>
            <a:r>
              <a:rPr lang="zh-TW" altLang="en-US" sz="6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 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 </a:t>
            </a:r>
          </a:p>
        </p:txBody>
      </p:sp>
      <p:sp>
        <p:nvSpPr>
          <p:cNvPr id="22" name="Google Shape;14556;p38">
            <a:extLst>
              <a:ext uri="{FF2B5EF4-FFF2-40B4-BE49-F238E27FC236}">
                <a16:creationId xmlns:a16="http://schemas.microsoft.com/office/drawing/2014/main" id="{53F256BB-93A7-EC5E-2545-6078523ADA56}"/>
              </a:ext>
            </a:extLst>
          </p:cNvPr>
          <p:cNvSpPr txBox="1">
            <a:spLocks/>
          </p:cNvSpPr>
          <p:nvPr/>
        </p:nvSpPr>
        <p:spPr>
          <a:xfrm>
            <a:off x="2343244" y="3373079"/>
            <a:ext cx="4160793" cy="9438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 err="1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happyDay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/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=</a:t>
            </a:r>
            <a:r>
              <a:rPr lang="en-US" sz="6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5</a:t>
            </a:r>
            <a:r>
              <a:rPr lang="zh-TW" altLang="en-US" sz="6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 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338988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43F63DC9-1C63-A91A-4748-B8766C44FEFA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C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語言速成教學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!!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D4984D-F139-7A67-AD2F-DC7DA708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4" y="1447232"/>
            <a:ext cx="2601200" cy="2601200"/>
          </a:xfrm>
          <a:prstGeom prst="rect">
            <a:avLst/>
          </a:prstGeom>
        </p:spPr>
      </p:pic>
      <p:grpSp>
        <p:nvGrpSpPr>
          <p:cNvPr id="5" name="Google Shape;446;p2">
            <a:extLst>
              <a:ext uri="{FF2B5EF4-FFF2-40B4-BE49-F238E27FC236}">
                <a16:creationId xmlns:a16="http://schemas.microsoft.com/office/drawing/2014/main" id="{6BCABF9C-FE2C-2AA0-5DA9-8EDE25B53E80}"/>
              </a:ext>
            </a:extLst>
          </p:cNvPr>
          <p:cNvGrpSpPr/>
          <p:nvPr/>
        </p:nvGrpSpPr>
        <p:grpSpPr>
          <a:xfrm>
            <a:off x="720000" y="469405"/>
            <a:ext cx="1049633" cy="523940"/>
            <a:chOff x="138482" y="584556"/>
            <a:chExt cx="1049633" cy="523940"/>
          </a:xfrm>
        </p:grpSpPr>
        <p:sp>
          <p:nvSpPr>
            <p:cNvPr id="6" name="Google Shape;447;p2">
              <a:extLst>
                <a:ext uri="{FF2B5EF4-FFF2-40B4-BE49-F238E27FC236}">
                  <a16:creationId xmlns:a16="http://schemas.microsoft.com/office/drawing/2014/main" id="{7AE939F9-7692-0DFA-5DBD-DC7F4456A749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8;p2">
              <a:extLst>
                <a:ext uri="{FF2B5EF4-FFF2-40B4-BE49-F238E27FC236}">
                  <a16:creationId xmlns:a16="http://schemas.microsoft.com/office/drawing/2014/main" id="{D9741A9F-E643-64F2-7681-C7E2BE184B5A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9;p2">
              <a:extLst>
                <a:ext uri="{FF2B5EF4-FFF2-40B4-BE49-F238E27FC236}">
                  <a16:creationId xmlns:a16="http://schemas.microsoft.com/office/drawing/2014/main" id="{DC7A6AE1-A409-3166-0C50-29C3B0BD9F6E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0;p2">
              <a:extLst>
                <a:ext uri="{FF2B5EF4-FFF2-40B4-BE49-F238E27FC236}">
                  <a16:creationId xmlns:a16="http://schemas.microsoft.com/office/drawing/2014/main" id="{82979963-5587-2673-97D4-88DFE30917C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1;p2">
              <a:extLst>
                <a:ext uri="{FF2B5EF4-FFF2-40B4-BE49-F238E27FC236}">
                  <a16:creationId xmlns:a16="http://schemas.microsoft.com/office/drawing/2014/main" id="{2DDF1017-0FD4-F8D7-6ACF-6D80CC4E89AC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2;p2">
              <a:extLst>
                <a:ext uri="{FF2B5EF4-FFF2-40B4-BE49-F238E27FC236}">
                  <a16:creationId xmlns:a16="http://schemas.microsoft.com/office/drawing/2014/main" id="{4DF6BB21-303B-A393-6C2E-CC59388A5C77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3;p2">
              <a:extLst>
                <a:ext uri="{FF2B5EF4-FFF2-40B4-BE49-F238E27FC236}">
                  <a16:creationId xmlns:a16="http://schemas.microsoft.com/office/drawing/2014/main" id="{A4BA916F-AA4A-E918-D72D-FA2D719E8AFD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4;p2">
              <a:extLst>
                <a:ext uri="{FF2B5EF4-FFF2-40B4-BE49-F238E27FC236}">
                  <a16:creationId xmlns:a16="http://schemas.microsoft.com/office/drawing/2014/main" id="{765DC0E7-B937-17A2-45BB-62C99113C992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;p2">
              <a:extLst>
                <a:ext uri="{FF2B5EF4-FFF2-40B4-BE49-F238E27FC236}">
                  <a16:creationId xmlns:a16="http://schemas.microsoft.com/office/drawing/2014/main" id="{32D6F8B1-D0EE-CA50-3FD1-E7A717957453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6;p2">
              <a:extLst>
                <a:ext uri="{FF2B5EF4-FFF2-40B4-BE49-F238E27FC236}">
                  <a16:creationId xmlns:a16="http://schemas.microsoft.com/office/drawing/2014/main" id="{FF27F2B7-E2E5-30A4-57CA-194AA906C40B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7;p2">
              <a:extLst>
                <a:ext uri="{FF2B5EF4-FFF2-40B4-BE49-F238E27FC236}">
                  <a16:creationId xmlns:a16="http://schemas.microsoft.com/office/drawing/2014/main" id="{8EBAA84D-03AF-2B0F-AAD8-4EE3EE03135B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8;p2">
              <a:extLst>
                <a:ext uri="{FF2B5EF4-FFF2-40B4-BE49-F238E27FC236}">
                  <a16:creationId xmlns:a16="http://schemas.microsoft.com/office/drawing/2014/main" id="{ED9E3934-A023-0A89-5E74-6368A001FBBA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9;p2">
              <a:extLst>
                <a:ext uri="{FF2B5EF4-FFF2-40B4-BE49-F238E27FC236}">
                  <a16:creationId xmlns:a16="http://schemas.microsoft.com/office/drawing/2014/main" id="{1D5FC6E7-7A2B-EB37-2478-20B62A88CD1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0;p2">
              <a:extLst>
                <a:ext uri="{FF2B5EF4-FFF2-40B4-BE49-F238E27FC236}">
                  <a16:creationId xmlns:a16="http://schemas.microsoft.com/office/drawing/2014/main" id="{A4DEDA37-29B7-F4B9-8CEE-DA8543B10DF9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1;p2">
              <a:extLst>
                <a:ext uri="{FF2B5EF4-FFF2-40B4-BE49-F238E27FC236}">
                  <a16:creationId xmlns:a16="http://schemas.microsoft.com/office/drawing/2014/main" id="{44C0806A-9956-2782-46F4-D9B1FBFE68C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446;p2">
            <a:extLst>
              <a:ext uri="{FF2B5EF4-FFF2-40B4-BE49-F238E27FC236}">
                <a16:creationId xmlns:a16="http://schemas.microsoft.com/office/drawing/2014/main" id="{090E56F1-B03B-0180-66C3-670EA89F1F6C}"/>
              </a:ext>
            </a:extLst>
          </p:cNvPr>
          <p:cNvGrpSpPr/>
          <p:nvPr/>
        </p:nvGrpSpPr>
        <p:grpSpPr>
          <a:xfrm>
            <a:off x="2946114" y="4286018"/>
            <a:ext cx="1049633" cy="523940"/>
            <a:chOff x="138482" y="584556"/>
            <a:chExt cx="1049633" cy="523940"/>
          </a:xfrm>
        </p:grpSpPr>
        <p:sp>
          <p:nvSpPr>
            <p:cNvPr id="22" name="Google Shape;447;p2">
              <a:extLst>
                <a:ext uri="{FF2B5EF4-FFF2-40B4-BE49-F238E27FC236}">
                  <a16:creationId xmlns:a16="http://schemas.microsoft.com/office/drawing/2014/main" id="{E9BE2210-F4E2-0F7E-AB6F-9AB3D8E2479D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8;p2">
              <a:extLst>
                <a:ext uri="{FF2B5EF4-FFF2-40B4-BE49-F238E27FC236}">
                  <a16:creationId xmlns:a16="http://schemas.microsoft.com/office/drawing/2014/main" id="{CB66F4D1-D48C-EEC6-2647-6BB849DE8BAF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9;p2">
              <a:extLst>
                <a:ext uri="{FF2B5EF4-FFF2-40B4-BE49-F238E27FC236}">
                  <a16:creationId xmlns:a16="http://schemas.microsoft.com/office/drawing/2014/main" id="{7F769C89-848D-51E6-A605-24EA6C83140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0;p2">
              <a:extLst>
                <a:ext uri="{FF2B5EF4-FFF2-40B4-BE49-F238E27FC236}">
                  <a16:creationId xmlns:a16="http://schemas.microsoft.com/office/drawing/2014/main" id="{B2F798B8-C8B2-9F60-3B4E-7BBFA82783AE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1;p2">
              <a:extLst>
                <a:ext uri="{FF2B5EF4-FFF2-40B4-BE49-F238E27FC236}">
                  <a16:creationId xmlns:a16="http://schemas.microsoft.com/office/drawing/2014/main" id="{BDDD40B8-31BF-3C6E-467D-F8065C19D515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2;p2">
              <a:extLst>
                <a:ext uri="{FF2B5EF4-FFF2-40B4-BE49-F238E27FC236}">
                  <a16:creationId xmlns:a16="http://schemas.microsoft.com/office/drawing/2014/main" id="{6632083A-BAB8-4512-87EF-85EE72D65962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3;p2">
              <a:extLst>
                <a:ext uri="{FF2B5EF4-FFF2-40B4-BE49-F238E27FC236}">
                  <a16:creationId xmlns:a16="http://schemas.microsoft.com/office/drawing/2014/main" id="{AC99C41C-6FEE-14E5-6FB2-92E8F3DF2637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4;p2">
              <a:extLst>
                <a:ext uri="{FF2B5EF4-FFF2-40B4-BE49-F238E27FC236}">
                  <a16:creationId xmlns:a16="http://schemas.microsoft.com/office/drawing/2014/main" id="{619ACFC1-9D8A-032A-9B35-FC521A72E2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5;p2">
              <a:extLst>
                <a:ext uri="{FF2B5EF4-FFF2-40B4-BE49-F238E27FC236}">
                  <a16:creationId xmlns:a16="http://schemas.microsoft.com/office/drawing/2014/main" id="{14156136-5245-A5D6-C81D-5C1F984615B0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6;p2">
              <a:extLst>
                <a:ext uri="{FF2B5EF4-FFF2-40B4-BE49-F238E27FC236}">
                  <a16:creationId xmlns:a16="http://schemas.microsoft.com/office/drawing/2014/main" id="{CA6D91AC-04F9-64DD-0BAC-41FA8B803BC9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7;p2">
              <a:extLst>
                <a:ext uri="{FF2B5EF4-FFF2-40B4-BE49-F238E27FC236}">
                  <a16:creationId xmlns:a16="http://schemas.microsoft.com/office/drawing/2014/main" id="{AC398230-8195-D6BE-CBF4-DD669626E223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8;p2">
              <a:extLst>
                <a:ext uri="{FF2B5EF4-FFF2-40B4-BE49-F238E27FC236}">
                  <a16:creationId xmlns:a16="http://schemas.microsoft.com/office/drawing/2014/main" id="{77A27A32-B0C3-12CB-6DAD-5CC0AF02D2A7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9;p2">
              <a:extLst>
                <a:ext uri="{FF2B5EF4-FFF2-40B4-BE49-F238E27FC236}">
                  <a16:creationId xmlns:a16="http://schemas.microsoft.com/office/drawing/2014/main" id="{D36A235D-CB01-7ABB-7CE7-8AC5B569D6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0;p2">
              <a:extLst>
                <a:ext uri="{FF2B5EF4-FFF2-40B4-BE49-F238E27FC236}">
                  <a16:creationId xmlns:a16="http://schemas.microsoft.com/office/drawing/2014/main" id="{3D9B7BD4-65EB-95D6-DA25-50639B7C7ED3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1;p2">
              <a:extLst>
                <a:ext uri="{FF2B5EF4-FFF2-40B4-BE49-F238E27FC236}">
                  <a16:creationId xmlns:a16="http://schemas.microsoft.com/office/drawing/2014/main" id="{29A811B8-6982-E741-5422-0133596197D4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5935;p55">
            <a:extLst>
              <a:ext uri="{FF2B5EF4-FFF2-40B4-BE49-F238E27FC236}">
                <a16:creationId xmlns:a16="http://schemas.microsoft.com/office/drawing/2014/main" id="{AE76A6B9-6E2E-B41D-D1EB-90CF9B126729}"/>
              </a:ext>
            </a:extLst>
          </p:cNvPr>
          <p:cNvSpPr txBox="1"/>
          <p:nvPr/>
        </p:nvSpPr>
        <p:spPr>
          <a:xfrm>
            <a:off x="3295291" y="1283226"/>
            <a:ext cx="5234062" cy="276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1.  Basic Data Type 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基礎資料型態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2.  If....else	 </a:t>
            </a:r>
            <a:r>
              <a:rPr lang="zh-TW" alt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     </a:t>
            </a:r>
            <a:r>
              <a:rPr lang="en-US" altLang="zh-TW" sz="2400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if...else</a:t>
            </a:r>
            <a:r>
              <a:rPr lang="zh-TW" altLang="en-US" sz="2400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判斷</a:t>
            </a:r>
            <a:endParaRPr lang="en-US" altLang="zh-TW" sz="2400" dirty="0">
              <a:solidFill>
                <a:schemeClr val="dk2"/>
              </a:solidFill>
              <a:highlight>
                <a:srgbClr val="FFFF00"/>
              </a:highlight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3.  Switch case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switch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判斷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4.  while Loop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while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迴圈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5.  for Loop	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for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迴圈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276990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sz="2400" dirty="0">
                <a:solidFill>
                  <a:schemeClr val="bg2"/>
                </a:solidFill>
              </a:rPr>
              <a:t>IF…ELSE </a:t>
            </a:r>
            <a:r>
              <a:rPr lang="en-US" dirty="0"/>
              <a:t>statement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4331834E-7DD8-A199-8382-E616198D500C}"/>
              </a:ext>
            </a:extLst>
          </p:cNvPr>
          <p:cNvGrpSpPr/>
          <p:nvPr/>
        </p:nvGrpSpPr>
        <p:grpSpPr>
          <a:xfrm>
            <a:off x="292470" y="311850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42D5A237-D719-5F79-DB53-C9CE72D9BF2F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586506A9-CBE9-0116-F2A4-AB2B040D6B1A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52407DC5-A34E-8DE8-9A56-A44B74F650B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8F38F440-6D4E-354C-71A3-C7B35F6A6246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ED9F0724-2C32-1D61-C26B-EFE2E0BDC932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7DA06DF7-1266-C074-4523-8A39E4F87781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3D76FBB9-9ACF-1789-E4A8-C7D4A0C2B241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EEE85D4-7FF8-841E-6E3D-1E39F2C339E2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118542F-E0DF-8060-53E7-C9BC202B800B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5A29E3F7-B690-712A-725E-7F729ABA165E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9E379C16-941C-8BCA-BCA4-804EA5BCF5A7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55752800-9F4B-98A0-AFAC-0CF44BAEBDB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5F4594F7-61FD-9F1D-F9CE-D6C4102720D9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DC422F76-AADC-E9C7-FDAD-BC995EFE0666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7A34C66D-D1DD-B874-7A98-41FCB9AB1FB6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7B8C07BF-2A06-A535-3521-7C71537EA923}"/>
              </a:ext>
            </a:extLst>
          </p:cNvPr>
          <p:cNvSpPr txBox="1">
            <a:spLocks/>
          </p:cNvSpPr>
          <p:nvPr/>
        </p:nvSpPr>
        <p:spPr>
          <a:xfrm>
            <a:off x="2651213" y="1150900"/>
            <a:ext cx="5102176" cy="320833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If (</a:t>
            </a:r>
            <a:r>
              <a:rPr lang="zh-TW" alt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條件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){</a:t>
            </a: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// </a:t>
            </a:r>
            <a:r>
              <a:rPr lang="zh-TW" alt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條件成立時</a:t>
            </a:r>
            <a:endParaRPr lang="en-US" sz="40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// </a:t>
            </a:r>
            <a:r>
              <a:rPr lang="zh-TW" alt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不成立時</a:t>
            </a:r>
            <a:endParaRPr lang="en-US" sz="40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89521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sz="2400" dirty="0">
                <a:solidFill>
                  <a:schemeClr val="bg2"/>
                </a:solidFill>
              </a:rPr>
              <a:t>IF…ELSE </a:t>
            </a:r>
            <a:r>
              <a:rPr lang="en-US" dirty="0"/>
              <a:t>statement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4331834E-7DD8-A199-8382-E616198D500C}"/>
              </a:ext>
            </a:extLst>
          </p:cNvPr>
          <p:cNvGrpSpPr/>
          <p:nvPr/>
        </p:nvGrpSpPr>
        <p:grpSpPr>
          <a:xfrm>
            <a:off x="292470" y="311850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42D5A237-D719-5F79-DB53-C9CE72D9BF2F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586506A9-CBE9-0116-F2A4-AB2B040D6B1A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52407DC5-A34E-8DE8-9A56-A44B74F650B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8F38F440-6D4E-354C-71A3-C7B35F6A6246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ED9F0724-2C32-1D61-C26B-EFE2E0BDC932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7DA06DF7-1266-C074-4523-8A39E4F87781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3D76FBB9-9ACF-1789-E4A8-C7D4A0C2B241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EEE85D4-7FF8-841E-6E3D-1E39F2C339E2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118542F-E0DF-8060-53E7-C9BC202B800B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5A29E3F7-B690-712A-725E-7F729ABA165E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9E379C16-941C-8BCA-BCA4-804EA5BCF5A7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55752800-9F4B-98A0-AFAC-0CF44BAEBDB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5F4594F7-61FD-9F1D-F9CE-D6C4102720D9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DC422F76-AADC-E9C7-FDAD-BC995EFE0666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7A34C66D-D1DD-B874-7A98-41FCB9AB1FB6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1B1DEFC1-35E1-17C6-4E1A-9676A81716A8}"/>
              </a:ext>
            </a:extLst>
          </p:cNvPr>
          <p:cNvSpPr txBox="1">
            <a:spLocks/>
          </p:cNvSpPr>
          <p:nvPr/>
        </p:nvSpPr>
        <p:spPr>
          <a:xfrm>
            <a:off x="6017042" y="4238875"/>
            <a:ext cx="2989798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多個</a:t>
            </a:r>
            <a:r>
              <a:rPr lang="en-US" altLang="zh-TW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else</a:t>
            </a:r>
            <a:r>
              <a:rPr lang="zh-TW" alt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也不是問題</a:t>
            </a:r>
            <a:endParaRPr lang="en-US" sz="24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B4999C8A-003C-3C45-5E05-D413604FDDD4}"/>
              </a:ext>
            </a:extLst>
          </p:cNvPr>
          <p:cNvSpPr txBox="1">
            <a:spLocks/>
          </p:cNvSpPr>
          <p:nvPr/>
        </p:nvSpPr>
        <p:spPr>
          <a:xfrm>
            <a:off x="2651213" y="12848549"/>
            <a:ext cx="5102176" cy="102452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If (</a:t>
            </a:r>
            <a:r>
              <a:rPr lang="zh-TW" alt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條件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){</a:t>
            </a: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// </a:t>
            </a:r>
            <a:r>
              <a:rPr lang="zh-TW" alt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條件成立時</a:t>
            </a:r>
            <a:endParaRPr lang="en-US" sz="40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// </a:t>
            </a:r>
            <a:r>
              <a:rPr lang="zh-TW" alt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不成立時</a:t>
            </a:r>
            <a:endParaRPr lang="en-US" sz="40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 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 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77773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sz="2400" dirty="0">
                <a:solidFill>
                  <a:schemeClr val="bg2"/>
                </a:solidFill>
              </a:rPr>
              <a:t>IF…ELSE </a:t>
            </a:r>
            <a:r>
              <a:rPr lang="en-US" dirty="0"/>
              <a:t>statement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4331834E-7DD8-A199-8382-E616198D500C}"/>
              </a:ext>
            </a:extLst>
          </p:cNvPr>
          <p:cNvGrpSpPr/>
          <p:nvPr/>
        </p:nvGrpSpPr>
        <p:grpSpPr>
          <a:xfrm>
            <a:off x="292470" y="311850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42D5A237-D719-5F79-DB53-C9CE72D9BF2F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586506A9-CBE9-0116-F2A4-AB2B040D6B1A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52407DC5-A34E-8DE8-9A56-A44B74F650B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8F38F440-6D4E-354C-71A3-C7B35F6A6246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ED9F0724-2C32-1D61-C26B-EFE2E0BDC932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7DA06DF7-1266-C074-4523-8A39E4F87781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3D76FBB9-9ACF-1789-E4A8-C7D4A0C2B241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EEE85D4-7FF8-841E-6E3D-1E39F2C339E2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118542F-E0DF-8060-53E7-C9BC202B800B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5A29E3F7-B690-712A-725E-7F729ABA165E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9E379C16-941C-8BCA-BCA4-804EA5BCF5A7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55752800-9F4B-98A0-AFAC-0CF44BAEBDB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5F4594F7-61FD-9F1D-F9CE-D6C4102720D9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DC422F76-AADC-E9C7-FDAD-BC995EFE0666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7A34C66D-D1DD-B874-7A98-41FCB9AB1FB6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7B8C07BF-2A06-A535-3521-7C71537EA923}"/>
              </a:ext>
            </a:extLst>
          </p:cNvPr>
          <p:cNvSpPr txBox="1">
            <a:spLocks/>
          </p:cNvSpPr>
          <p:nvPr/>
        </p:nvSpPr>
        <p:spPr>
          <a:xfrm>
            <a:off x="2651213" y="-13516651"/>
            <a:ext cx="5102176" cy="102452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If (</a:t>
            </a:r>
            <a:r>
              <a:rPr lang="zh-TW" alt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條件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){</a:t>
            </a: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// </a:t>
            </a:r>
            <a:r>
              <a:rPr lang="zh-TW" alt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條件成立時</a:t>
            </a:r>
            <a:endParaRPr lang="en-US" sz="40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// </a:t>
            </a:r>
            <a:r>
              <a:rPr lang="zh-TW" alt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不成立時</a:t>
            </a:r>
            <a:endParaRPr lang="en-US" sz="40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 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 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}else{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</a:t>
            </a: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endParaRPr lang="en-US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ECB98B7A-EE87-4A07-6804-ED8B8E4C998B}"/>
              </a:ext>
            </a:extLst>
          </p:cNvPr>
          <p:cNvSpPr txBox="1">
            <a:spLocks/>
          </p:cNvSpPr>
          <p:nvPr/>
        </p:nvSpPr>
        <p:spPr>
          <a:xfrm>
            <a:off x="6017042" y="4238875"/>
            <a:ext cx="2989798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多個</a:t>
            </a:r>
            <a:r>
              <a:rPr lang="en-US" altLang="zh-TW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else</a:t>
            </a:r>
            <a:r>
              <a:rPr lang="zh-TW" alt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也不是問題</a:t>
            </a:r>
            <a:endParaRPr lang="en-US" sz="24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659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sz="2400" dirty="0">
                <a:solidFill>
                  <a:schemeClr val="bg2"/>
                </a:solidFill>
              </a:rPr>
              <a:t>IF…ELSE </a:t>
            </a:r>
            <a:r>
              <a:rPr lang="en-US" dirty="0"/>
              <a:t>statement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4331834E-7DD8-A199-8382-E616198D500C}"/>
              </a:ext>
            </a:extLst>
          </p:cNvPr>
          <p:cNvGrpSpPr/>
          <p:nvPr/>
        </p:nvGrpSpPr>
        <p:grpSpPr>
          <a:xfrm>
            <a:off x="292470" y="311850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42D5A237-D719-5F79-DB53-C9CE72D9BF2F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586506A9-CBE9-0116-F2A4-AB2B040D6B1A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52407DC5-A34E-8DE8-9A56-A44B74F650B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8F38F440-6D4E-354C-71A3-C7B35F6A6246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ED9F0724-2C32-1D61-C26B-EFE2E0BDC932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7DA06DF7-1266-C074-4523-8A39E4F87781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3D76FBB9-9ACF-1789-E4A8-C7D4A0C2B241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3EEE85D4-7FF8-841E-6E3D-1E39F2C339E2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118542F-E0DF-8060-53E7-C9BC202B800B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5A29E3F7-B690-712A-725E-7F729ABA165E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9E379C16-941C-8BCA-BCA4-804EA5BCF5A7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55752800-9F4B-98A0-AFAC-0CF44BAEBDB6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5F4594F7-61FD-9F1D-F9CE-D6C4102720D9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DC422F76-AADC-E9C7-FDAD-BC995EFE0666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7A34C66D-D1DD-B874-7A98-41FCB9AB1FB6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7B8C07BF-2A06-A535-3521-7C71537EA923}"/>
              </a:ext>
            </a:extLst>
          </p:cNvPr>
          <p:cNvSpPr txBox="1">
            <a:spLocks/>
          </p:cNvSpPr>
          <p:nvPr/>
        </p:nvSpPr>
        <p:spPr>
          <a:xfrm>
            <a:off x="2651213" y="1150900"/>
            <a:ext cx="5102176" cy="320833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if (</a:t>
            </a:r>
            <a:r>
              <a:rPr lang="zh-TW" alt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條件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){</a:t>
            </a: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// </a:t>
            </a:r>
            <a:r>
              <a:rPr lang="zh-TW" alt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條件成立時</a:t>
            </a:r>
            <a:endParaRPr lang="en-US" sz="40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}else if(</a:t>
            </a:r>
            <a:r>
              <a:rPr lang="zh-TW" alt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條件</a:t>
            </a:r>
            <a:r>
              <a:rPr lang="en-US" altLang="zh-TW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2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){</a:t>
            </a: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// </a:t>
            </a:r>
            <a:r>
              <a:rPr lang="zh-TW" alt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不成立時</a:t>
            </a:r>
            <a:endParaRPr lang="en-US" sz="40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</a:t>
            </a:r>
          </a:p>
        </p:txBody>
      </p: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20442F6C-0E2A-34DF-E625-8F4A7CF7FA28}"/>
              </a:ext>
            </a:extLst>
          </p:cNvPr>
          <p:cNvSpPr txBox="1">
            <a:spLocks/>
          </p:cNvSpPr>
          <p:nvPr/>
        </p:nvSpPr>
        <p:spPr>
          <a:xfrm>
            <a:off x="6611402" y="4262606"/>
            <a:ext cx="2989798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else if</a:t>
            </a:r>
            <a:endParaRPr lang="en-US" sz="24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4759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376E60-36AD-0255-ABB8-C6BDFB5D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認識焊接工具 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&amp;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名詞</a:t>
            </a:r>
            <a:endParaRPr lang="en-US" sz="2800" b="1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728433F8-434A-4776-8A43-E0DF3E581D58}"/>
              </a:ext>
            </a:extLst>
          </p:cNvPr>
          <p:cNvGrpSpPr/>
          <p:nvPr/>
        </p:nvGrpSpPr>
        <p:grpSpPr>
          <a:xfrm>
            <a:off x="372409" y="287951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3FB4A75D-DE80-2F5E-651B-D36999534249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E58DD236-E294-5067-3AED-3D7143C1DFE7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37F1AB9A-F20E-1E65-019C-E9F9D2D6F4AF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10B5FDCE-B09B-B670-5F14-92DEB2B914C4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46B85A62-68CF-A350-F53A-86D65F469DEA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35F1CF19-8875-622F-7D96-0EE6B22B1C50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7D71F279-24A5-D86A-D636-F27276E9BBF5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D9034441-8750-742B-8085-A6BB2AEEE779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776E23E6-2C06-F266-9EC7-46BD23FEED01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D8FDDA18-7CCE-48EE-F1BA-E7601F9441A9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4AAD5001-F6CC-9755-4602-6B9ABB8E7C5A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880E6BB2-6990-9847-F9BD-C335A586452F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AB948869-4AFA-34E7-8B8F-B484C3071758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4ACA4BD2-5934-55C7-0958-4E312596BC34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19C99A08-BFC5-C2D3-29FA-CC20F21EC946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446;p2">
            <a:extLst>
              <a:ext uri="{FF2B5EF4-FFF2-40B4-BE49-F238E27FC236}">
                <a16:creationId xmlns:a16="http://schemas.microsoft.com/office/drawing/2014/main" id="{3D418D71-E4BA-BDF8-5B57-F479631BE316}"/>
              </a:ext>
            </a:extLst>
          </p:cNvPr>
          <p:cNvGrpSpPr/>
          <p:nvPr/>
        </p:nvGrpSpPr>
        <p:grpSpPr>
          <a:xfrm>
            <a:off x="6934203" y="319015"/>
            <a:ext cx="1049633" cy="523940"/>
            <a:chOff x="138482" y="584556"/>
            <a:chExt cx="1049633" cy="523940"/>
          </a:xfrm>
        </p:grpSpPr>
        <p:sp>
          <p:nvSpPr>
            <p:cNvPr id="20" name="Google Shape;447;p2">
              <a:extLst>
                <a:ext uri="{FF2B5EF4-FFF2-40B4-BE49-F238E27FC236}">
                  <a16:creationId xmlns:a16="http://schemas.microsoft.com/office/drawing/2014/main" id="{C0F479B7-34E7-F84D-782A-59EE59CF9797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8;p2">
              <a:extLst>
                <a:ext uri="{FF2B5EF4-FFF2-40B4-BE49-F238E27FC236}">
                  <a16:creationId xmlns:a16="http://schemas.microsoft.com/office/drawing/2014/main" id="{98A0555A-0795-34D1-D480-4BE4053CFCE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9;p2">
              <a:extLst>
                <a:ext uri="{FF2B5EF4-FFF2-40B4-BE49-F238E27FC236}">
                  <a16:creationId xmlns:a16="http://schemas.microsoft.com/office/drawing/2014/main" id="{2E411482-ED85-F787-FB83-59687D3803D3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0;p2">
              <a:extLst>
                <a:ext uri="{FF2B5EF4-FFF2-40B4-BE49-F238E27FC236}">
                  <a16:creationId xmlns:a16="http://schemas.microsoft.com/office/drawing/2014/main" id="{1D3D7595-DF3C-592B-17FC-59CD6C54E3B8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1;p2">
              <a:extLst>
                <a:ext uri="{FF2B5EF4-FFF2-40B4-BE49-F238E27FC236}">
                  <a16:creationId xmlns:a16="http://schemas.microsoft.com/office/drawing/2014/main" id="{88BA5D91-2BDF-B1FD-75E0-F6805F93EDF4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2;p2">
              <a:extLst>
                <a:ext uri="{FF2B5EF4-FFF2-40B4-BE49-F238E27FC236}">
                  <a16:creationId xmlns:a16="http://schemas.microsoft.com/office/drawing/2014/main" id="{4C73EF5B-90EA-FF9E-935C-4552CB03BFCE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3;p2">
              <a:extLst>
                <a:ext uri="{FF2B5EF4-FFF2-40B4-BE49-F238E27FC236}">
                  <a16:creationId xmlns:a16="http://schemas.microsoft.com/office/drawing/2014/main" id="{F5002E58-7419-5030-9AB1-439E47725EC9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4;p2">
              <a:extLst>
                <a:ext uri="{FF2B5EF4-FFF2-40B4-BE49-F238E27FC236}">
                  <a16:creationId xmlns:a16="http://schemas.microsoft.com/office/drawing/2014/main" id="{9C8F4C3A-B682-BDF9-6230-2F21FB643538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5;p2">
              <a:extLst>
                <a:ext uri="{FF2B5EF4-FFF2-40B4-BE49-F238E27FC236}">
                  <a16:creationId xmlns:a16="http://schemas.microsoft.com/office/drawing/2014/main" id="{6B82BC87-FA16-3123-806F-2665C6F7351A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6;p2">
              <a:extLst>
                <a:ext uri="{FF2B5EF4-FFF2-40B4-BE49-F238E27FC236}">
                  <a16:creationId xmlns:a16="http://schemas.microsoft.com/office/drawing/2014/main" id="{6A1CB309-69E2-AF2F-1704-83A0F8854CB2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7;p2">
              <a:extLst>
                <a:ext uri="{FF2B5EF4-FFF2-40B4-BE49-F238E27FC236}">
                  <a16:creationId xmlns:a16="http://schemas.microsoft.com/office/drawing/2014/main" id="{87F252CE-F6C8-3871-22B5-B34863033DFF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8;p2">
              <a:extLst>
                <a:ext uri="{FF2B5EF4-FFF2-40B4-BE49-F238E27FC236}">
                  <a16:creationId xmlns:a16="http://schemas.microsoft.com/office/drawing/2014/main" id="{E54EDF1F-82FF-9A88-6AD3-1D5DF7D14532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9;p2">
              <a:extLst>
                <a:ext uri="{FF2B5EF4-FFF2-40B4-BE49-F238E27FC236}">
                  <a16:creationId xmlns:a16="http://schemas.microsoft.com/office/drawing/2014/main" id="{B2EA9C20-4DF5-65F4-1B78-C2788CF78D0B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60;p2">
              <a:extLst>
                <a:ext uri="{FF2B5EF4-FFF2-40B4-BE49-F238E27FC236}">
                  <a16:creationId xmlns:a16="http://schemas.microsoft.com/office/drawing/2014/main" id="{7ACA77FD-BBF8-16A6-A76E-56670F4E7A09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1;p2">
              <a:extLst>
                <a:ext uri="{FF2B5EF4-FFF2-40B4-BE49-F238E27FC236}">
                  <a16:creationId xmlns:a16="http://schemas.microsoft.com/office/drawing/2014/main" id="{2231152A-2127-423C-CC97-8E4C1FC2DCA6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9;p2">
            <a:extLst>
              <a:ext uri="{FF2B5EF4-FFF2-40B4-BE49-F238E27FC236}">
                <a16:creationId xmlns:a16="http://schemas.microsoft.com/office/drawing/2014/main" id="{A3FEA170-3A03-894A-39CD-31B74EB17A33}"/>
              </a:ext>
            </a:extLst>
          </p:cNvPr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58" name="Google Shape;10;p2">
              <a:extLst>
                <a:ext uri="{FF2B5EF4-FFF2-40B4-BE49-F238E27FC236}">
                  <a16:creationId xmlns:a16="http://schemas.microsoft.com/office/drawing/2014/main" id="{03CCABD2-4A3D-FFFF-0262-2DCF163E20FC}"/>
                </a:ext>
              </a:extLst>
            </p:cNvPr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372" name="Google Shape;11;p2">
                <a:extLst>
                  <a:ext uri="{FF2B5EF4-FFF2-40B4-BE49-F238E27FC236}">
                    <a16:creationId xmlns:a16="http://schemas.microsoft.com/office/drawing/2014/main" id="{6E327657-400F-9789-3557-DBFDE0085635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2;p2">
                <a:extLst>
                  <a:ext uri="{FF2B5EF4-FFF2-40B4-BE49-F238E27FC236}">
                    <a16:creationId xmlns:a16="http://schemas.microsoft.com/office/drawing/2014/main" id="{9DB0AC88-5264-25DC-0A49-BAC9FE4A6996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;p2">
                <a:extLst>
                  <a:ext uri="{FF2B5EF4-FFF2-40B4-BE49-F238E27FC236}">
                    <a16:creationId xmlns:a16="http://schemas.microsoft.com/office/drawing/2014/main" id="{B1053EA7-D9FA-1920-881B-E7F8C817AF39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4;p2">
                <a:extLst>
                  <a:ext uri="{FF2B5EF4-FFF2-40B4-BE49-F238E27FC236}">
                    <a16:creationId xmlns:a16="http://schemas.microsoft.com/office/drawing/2014/main" id="{4B140DC9-7703-51C5-8821-A349A80E5B37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5;p2">
                <a:extLst>
                  <a:ext uri="{FF2B5EF4-FFF2-40B4-BE49-F238E27FC236}">
                    <a16:creationId xmlns:a16="http://schemas.microsoft.com/office/drawing/2014/main" id="{41CCCC70-CFCF-8E7D-7E8F-B5F5E73B659F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6;p2">
                <a:extLst>
                  <a:ext uri="{FF2B5EF4-FFF2-40B4-BE49-F238E27FC236}">
                    <a16:creationId xmlns:a16="http://schemas.microsoft.com/office/drawing/2014/main" id="{5BDDDA61-A210-2698-BA40-CA5D82655128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7;p2">
                <a:extLst>
                  <a:ext uri="{FF2B5EF4-FFF2-40B4-BE49-F238E27FC236}">
                    <a16:creationId xmlns:a16="http://schemas.microsoft.com/office/drawing/2014/main" id="{317E8ED4-E43D-5BA7-F90F-D2A88E94E649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8;p2">
                <a:extLst>
                  <a:ext uri="{FF2B5EF4-FFF2-40B4-BE49-F238E27FC236}">
                    <a16:creationId xmlns:a16="http://schemas.microsoft.com/office/drawing/2014/main" id="{E04BDCE1-887A-8565-1492-87C373153ECC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9;p2">
                <a:extLst>
                  <a:ext uri="{FF2B5EF4-FFF2-40B4-BE49-F238E27FC236}">
                    <a16:creationId xmlns:a16="http://schemas.microsoft.com/office/drawing/2014/main" id="{E68F7F8B-DCF5-D331-E683-78CBE8462362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20;p2">
                <a:extLst>
                  <a:ext uri="{FF2B5EF4-FFF2-40B4-BE49-F238E27FC236}">
                    <a16:creationId xmlns:a16="http://schemas.microsoft.com/office/drawing/2014/main" id="{9A99334E-5C25-94D7-6A46-880F15DA4F0C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21;p2">
                <a:extLst>
                  <a:ext uri="{FF2B5EF4-FFF2-40B4-BE49-F238E27FC236}">
                    <a16:creationId xmlns:a16="http://schemas.microsoft.com/office/drawing/2014/main" id="{49482EAC-0759-8547-7208-222711509157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22;p2">
                <a:extLst>
                  <a:ext uri="{FF2B5EF4-FFF2-40B4-BE49-F238E27FC236}">
                    <a16:creationId xmlns:a16="http://schemas.microsoft.com/office/drawing/2014/main" id="{A11FC96F-E1D9-8C11-E575-5FBD2DFE0285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23;p2">
                <a:extLst>
                  <a:ext uri="{FF2B5EF4-FFF2-40B4-BE49-F238E27FC236}">
                    <a16:creationId xmlns:a16="http://schemas.microsoft.com/office/drawing/2014/main" id="{3882409F-A127-D3D8-BF75-16E153B67FF0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24;p2">
                <a:extLst>
                  <a:ext uri="{FF2B5EF4-FFF2-40B4-BE49-F238E27FC236}">
                    <a16:creationId xmlns:a16="http://schemas.microsoft.com/office/drawing/2014/main" id="{6624A192-8F63-8A7C-4CA5-5810BFA15939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25;p2">
                <a:extLst>
                  <a:ext uri="{FF2B5EF4-FFF2-40B4-BE49-F238E27FC236}">
                    <a16:creationId xmlns:a16="http://schemas.microsoft.com/office/drawing/2014/main" id="{E299B6F1-2825-3CA0-D066-89688C037471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26;p2">
                <a:extLst>
                  <a:ext uri="{FF2B5EF4-FFF2-40B4-BE49-F238E27FC236}">
                    <a16:creationId xmlns:a16="http://schemas.microsoft.com/office/drawing/2014/main" id="{32B5706B-1B14-7E9A-59D0-B424955EBB22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27;p2">
                <a:extLst>
                  <a:ext uri="{FF2B5EF4-FFF2-40B4-BE49-F238E27FC236}">
                    <a16:creationId xmlns:a16="http://schemas.microsoft.com/office/drawing/2014/main" id="{35C40234-F985-F7FB-1D16-8CCCFBD098D3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28;p2">
                <a:extLst>
                  <a:ext uri="{FF2B5EF4-FFF2-40B4-BE49-F238E27FC236}">
                    <a16:creationId xmlns:a16="http://schemas.microsoft.com/office/drawing/2014/main" id="{25F6E348-7FDF-46BA-02D0-8AD1992DE018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29;p2">
                <a:extLst>
                  <a:ext uri="{FF2B5EF4-FFF2-40B4-BE49-F238E27FC236}">
                    <a16:creationId xmlns:a16="http://schemas.microsoft.com/office/drawing/2014/main" id="{BCD3604B-22E3-8D08-A53E-B3EF5C8D3949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30;p2">
                <a:extLst>
                  <a:ext uri="{FF2B5EF4-FFF2-40B4-BE49-F238E27FC236}">
                    <a16:creationId xmlns:a16="http://schemas.microsoft.com/office/drawing/2014/main" id="{76409210-A7B9-C7AB-3ACF-D63C5AB8147E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31;p2">
                <a:extLst>
                  <a:ext uri="{FF2B5EF4-FFF2-40B4-BE49-F238E27FC236}">
                    <a16:creationId xmlns:a16="http://schemas.microsoft.com/office/drawing/2014/main" id="{D13BB089-BCC5-82D2-8DDC-D767CD50A109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32;p2">
                <a:extLst>
                  <a:ext uri="{FF2B5EF4-FFF2-40B4-BE49-F238E27FC236}">
                    <a16:creationId xmlns:a16="http://schemas.microsoft.com/office/drawing/2014/main" id="{932039E9-DCCB-3DDF-9597-EB0B7C50384C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33;p2">
                <a:extLst>
                  <a:ext uri="{FF2B5EF4-FFF2-40B4-BE49-F238E27FC236}">
                    <a16:creationId xmlns:a16="http://schemas.microsoft.com/office/drawing/2014/main" id="{56010F68-573F-B45B-88ED-E731BB862F45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34;p2">
                <a:extLst>
                  <a:ext uri="{FF2B5EF4-FFF2-40B4-BE49-F238E27FC236}">
                    <a16:creationId xmlns:a16="http://schemas.microsoft.com/office/drawing/2014/main" id="{C27AADB5-1806-8D7D-29E3-2CA07D0EDEDD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35;p2">
                <a:extLst>
                  <a:ext uri="{FF2B5EF4-FFF2-40B4-BE49-F238E27FC236}">
                    <a16:creationId xmlns:a16="http://schemas.microsoft.com/office/drawing/2014/main" id="{CA796842-EA71-32A0-E179-45F787999953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36;p2">
                <a:extLst>
                  <a:ext uri="{FF2B5EF4-FFF2-40B4-BE49-F238E27FC236}">
                    <a16:creationId xmlns:a16="http://schemas.microsoft.com/office/drawing/2014/main" id="{4A4C0217-DC53-ABF8-5B81-AE209B8EB2AD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37;p2">
                <a:extLst>
                  <a:ext uri="{FF2B5EF4-FFF2-40B4-BE49-F238E27FC236}">
                    <a16:creationId xmlns:a16="http://schemas.microsoft.com/office/drawing/2014/main" id="{D8AFFFE2-3BC8-A2CA-8C5C-F9F3138BBEAE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38;p2">
                <a:extLst>
                  <a:ext uri="{FF2B5EF4-FFF2-40B4-BE49-F238E27FC236}">
                    <a16:creationId xmlns:a16="http://schemas.microsoft.com/office/drawing/2014/main" id="{282BB8EB-8616-FD59-23C6-D05844C32140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39;p2">
                <a:extLst>
                  <a:ext uri="{FF2B5EF4-FFF2-40B4-BE49-F238E27FC236}">
                    <a16:creationId xmlns:a16="http://schemas.microsoft.com/office/drawing/2014/main" id="{DDB4BCB9-E855-7E21-AAB8-2847C50A3AFA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40;p2">
                <a:extLst>
                  <a:ext uri="{FF2B5EF4-FFF2-40B4-BE49-F238E27FC236}">
                    <a16:creationId xmlns:a16="http://schemas.microsoft.com/office/drawing/2014/main" id="{36FD6E3E-9F68-CB91-9B7A-E055A88C2CC4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41;p2">
                <a:extLst>
                  <a:ext uri="{FF2B5EF4-FFF2-40B4-BE49-F238E27FC236}">
                    <a16:creationId xmlns:a16="http://schemas.microsoft.com/office/drawing/2014/main" id="{AAA79D2B-65EA-B429-97BC-32D4C8C70E71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42;p2">
                <a:extLst>
                  <a:ext uri="{FF2B5EF4-FFF2-40B4-BE49-F238E27FC236}">
                    <a16:creationId xmlns:a16="http://schemas.microsoft.com/office/drawing/2014/main" id="{A1508D04-C820-4AF8-73B8-FC953A01570A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43;p2">
                <a:extLst>
                  <a:ext uri="{FF2B5EF4-FFF2-40B4-BE49-F238E27FC236}">
                    <a16:creationId xmlns:a16="http://schemas.microsoft.com/office/drawing/2014/main" id="{C4F5D329-ECE5-9B03-8C54-ACE52013FC51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44;p2">
                <a:extLst>
                  <a:ext uri="{FF2B5EF4-FFF2-40B4-BE49-F238E27FC236}">
                    <a16:creationId xmlns:a16="http://schemas.microsoft.com/office/drawing/2014/main" id="{3D173630-0B67-E506-DB67-BD9DB2D0E23C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45;p2">
                <a:extLst>
                  <a:ext uri="{FF2B5EF4-FFF2-40B4-BE49-F238E27FC236}">
                    <a16:creationId xmlns:a16="http://schemas.microsoft.com/office/drawing/2014/main" id="{2AD1D575-855B-A10A-F374-3923843134BC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46;p2">
                <a:extLst>
                  <a:ext uri="{FF2B5EF4-FFF2-40B4-BE49-F238E27FC236}">
                    <a16:creationId xmlns:a16="http://schemas.microsoft.com/office/drawing/2014/main" id="{F6F328D3-0023-B29C-FFB4-E99CAB58EB4F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47;p2">
                <a:extLst>
                  <a:ext uri="{FF2B5EF4-FFF2-40B4-BE49-F238E27FC236}">
                    <a16:creationId xmlns:a16="http://schemas.microsoft.com/office/drawing/2014/main" id="{2E79A1DE-0465-38F3-4761-C3652A1544C9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48;p2">
                <a:extLst>
                  <a:ext uri="{FF2B5EF4-FFF2-40B4-BE49-F238E27FC236}">
                    <a16:creationId xmlns:a16="http://schemas.microsoft.com/office/drawing/2014/main" id="{EE326A8F-B1FD-9E5F-A99A-6D6F92E6DB97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49;p2">
                <a:extLst>
                  <a:ext uri="{FF2B5EF4-FFF2-40B4-BE49-F238E27FC236}">
                    <a16:creationId xmlns:a16="http://schemas.microsoft.com/office/drawing/2014/main" id="{B9BCAE54-9751-AA4C-5D4C-304F3635F186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50;p2">
                <a:extLst>
                  <a:ext uri="{FF2B5EF4-FFF2-40B4-BE49-F238E27FC236}">
                    <a16:creationId xmlns:a16="http://schemas.microsoft.com/office/drawing/2014/main" id="{FF0A2077-C69B-75C0-080E-39F25291FDCB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51;p2">
                <a:extLst>
                  <a:ext uri="{FF2B5EF4-FFF2-40B4-BE49-F238E27FC236}">
                    <a16:creationId xmlns:a16="http://schemas.microsoft.com/office/drawing/2014/main" id="{879182C6-2E80-B9E0-30C1-148AF80FEA9C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52;p2">
                <a:extLst>
                  <a:ext uri="{FF2B5EF4-FFF2-40B4-BE49-F238E27FC236}">
                    <a16:creationId xmlns:a16="http://schemas.microsoft.com/office/drawing/2014/main" id="{91817F2E-B91B-1D76-1BF9-FBD0E1868146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53;p2">
                <a:extLst>
                  <a:ext uri="{FF2B5EF4-FFF2-40B4-BE49-F238E27FC236}">
                    <a16:creationId xmlns:a16="http://schemas.microsoft.com/office/drawing/2014/main" id="{FC0E1F6C-E1E0-1B50-514F-2AEA08CAB6EE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4;p2">
              <a:extLst>
                <a:ext uri="{FF2B5EF4-FFF2-40B4-BE49-F238E27FC236}">
                  <a16:creationId xmlns:a16="http://schemas.microsoft.com/office/drawing/2014/main" id="{849230F1-1BD6-4FA6-EF77-B5AFFA421303}"/>
                </a:ext>
              </a:extLst>
            </p:cNvPr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329" name="Google Shape;55;p2">
                <a:extLst>
                  <a:ext uri="{FF2B5EF4-FFF2-40B4-BE49-F238E27FC236}">
                    <a16:creationId xmlns:a16="http://schemas.microsoft.com/office/drawing/2014/main" id="{73B01F37-F265-790B-36F9-D2C3C6F91580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56;p2">
                <a:extLst>
                  <a:ext uri="{FF2B5EF4-FFF2-40B4-BE49-F238E27FC236}">
                    <a16:creationId xmlns:a16="http://schemas.microsoft.com/office/drawing/2014/main" id="{FB9F126B-442A-620B-9DFB-80A1EDA7080D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57;p2">
                <a:extLst>
                  <a:ext uri="{FF2B5EF4-FFF2-40B4-BE49-F238E27FC236}">
                    <a16:creationId xmlns:a16="http://schemas.microsoft.com/office/drawing/2014/main" id="{0DF79E09-4A20-CFE6-379A-23E68CC17954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58;p2">
                <a:extLst>
                  <a:ext uri="{FF2B5EF4-FFF2-40B4-BE49-F238E27FC236}">
                    <a16:creationId xmlns:a16="http://schemas.microsoft.com/office/drawing/2014/main" id="{3B5BC489-C30C-00E5-7AE4-2BC399BD6A86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59;p2">
                <a:extLst>
                  <a:ext uri="{FF2B5EF4-FFF2-40B4-BE49-F238E27FC236}">
                    <a16:creationId xmlns:a16="http://schemas.microsoft.com/office/drawing/2014/main" id="{729B35FD-4043-584C-1C4B-8F0E88C06E3E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60;p2">
                <a:extLst>
                  <a:ext uri="{FF2B5EF4-FFF2-40B4-BE49-F238E27FC236}">
                    <a16:creationId xmlns:a16="http://schemas.microsoft.com/office/drawing/2014/main" id="{A6569B7D-8895-77F1-3264-A20D553DC1A1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61;p2">
                <a:extLst>
                  <a:ext uri="{FF2B5EF4-FFF2-40B4-BE49-F238E27FC236}">
                    <a16:creationId xmlns:a16="http://schemas.microsoft.com/office/drawing/2014/main" id="{E3D632AD-F986-33A6-07DA-9CBBD6563E78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62;p2">
                <a:extLst>
                  <a:ext uri="{FF2B5EF4-FFF2-40B4-BE49-F238E27FC236}">
                    <a16:creationId xmlns:a16="http://schemas.microsoft.com/office/drawing/2014/main" id="{D79CFFE8-7856-E843-166A-668AEB194A18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63;p2">
                <a:extLst>
                  <a:ext uri="{FF2B5EF4-FFF2-40B4-BE49-F238E27FC236}">
                    <a16:creationId xmlns:a16="http://schemas.microsoft.com/office/drawing/2014/main" id="{753FE883-A580-6EC0-EA2D-C8F84EBF1BDF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64;p2">
                <a:extLst>
                  <a:ext uri="{FF2B5EF4-FFF2-40B4-BE49-F238E27FC236}">
                    <a16:creationId xmlns:a16="http://schemas.microsoft.com/office/drawing/2014/main" id="{27522739-3563-A969-0DD6-ECB0BEBD1DF9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65;p2">
                <a:extLst>
                  <a:ext uri="{FF2B5EF4-FFF2-40B4-BE49-F238E27FC236}">
                    <a16:creationId xmlns:a16="http://schemas.microsoft.com/office/drawing/2014/main" id="{0644D319-F3D9-85EF-6BF6-79D5AE2F02BD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66;p2">
                <a:extLst>
                  <a:ext uri="{FF2B5EF4-FFF2-40B4-BE49-F238E27FC236}">
                    <a16:creationId xmlns:a16="http://schemas.microsoft.com/office/drawing/2014/main" id="{C75448EA-8CA0-B7C0-FBC8-91C109FD727A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67;p2">
                <a:extLst>
                  <a:ext uri="{FF2B5EF4-FFF2-40B4-BE49-F238E27FC236}">
                    <a16:creationId xmlns:a16="http://schemas.microsoft.com/office/drawing/2014/main" id="{23887C0E-8366-1E5C-5269-9BBBB7F9A661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68;p2">
                <a:extLst>
                  <a:ext uri="{FF2B5EF4-FFF2-40B4-BE49-F238E27FC236}">
                    <a16:creationId xmlns:a16="http://schemas.microsoft.com/office/drawing/2014/main" id="{DD003CBF-8068-6CE0-89B9-A9D278BEF61A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69;p2">
                <a:extLst>
                  <a:ext uri="{FF2B5EF4-FFF2-40B4-BE49-F238E27FC236}">
                    <a16:creationId xmlns:a16="http://schemas.microsoft.com/office/drawing/2014/main" id="{40FC5EF6-E00E-39D7-CC8F-997D19C71295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70;p2">
                <a:extLst>
                  <a:ext uri="{FF2B5EF4-FFF2-40B4-BE49-F238E27FC236}">
                    <a16:creationId xmlns:a16="http://schemas.microsoft.com/office/drawing/2014/main" id="{1A64B94A-78A9-3C11-12EA-3F277965FBB0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71;p2">
                <a:extLst>
                  <a:ext uri="{FF2B5EF4-FFF2-40B4-BE49-F238E27FC236}">
                    <a16:creationId xmlns:a16="http://schemas.microsoft.com/office/drawing/2014/main" id="{23C1B393-8164-51FE-491E-250CE9F637C4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72;p2">
                <a:extLst>
                  <a:ext uri="{FF2B5EF4-FFF2-40B4-BE49-F238E27FC236}">
                    <a16:creationId xmlns:a16="http://schemas.microsoft.com/office/drawing/2014/main" id="{4B685DD0-84C8-C908-5CCF-8A156CBAFF59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73;p2">
                <a:extLst>
                  <a:ext uri="{FF2B5EF4-FFF2-40B4-BE49-F238E27FC236}">
                    <a16:creationId xmlns:a16="http://schemas.microsoft.com/office/drawing/2014/main" id="{033B8F2B-D9DA-E43B-1661-D6045E200D48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74;p2">
                <a:extLst>
                  <a:ext uri="{FF2B5EF4-FFF2-40B4-BE49-F238E27FC236}">
                    <a16:creationId xmlns:a16="http://schemas.microsoft.com/office/drawing/2014/main" id="{DAE7EB61-6A00-33A0-4CF3-8ADB9C86ECCD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75;p2">
                <a:extLst>
                  <a:ext uri="{FF2B5EF4-FFF2-40B4-BE49-F238E27FC236}">
                    <a16:creationId xmlns:a16="http://schemas.microsoft.com/office/drawing/2014/main" id="{8B8B2737-50EA-487A-B582-5546EFCCA85C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76;p2">
                <a:extLst>
                  <a:ext uri="{FF2B5EF4-FFF2-40B4-BE49-F238E27FC236}">
                    <a16:creationId xmlns:a16="http://schemas.microsoft.com/office/drawing/2014/main" id="{906C6410-6DE4-845C-A42C-70707F075877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77;p2">
                <a:extLst>
                  <a:ext uri="{FF2B5EF4-FFF2-40B4-BE49-F238E27FC236}">
                    <a16:creationId xmlns:a16="http://schemas.microsoft.com/office/drawing/2014/main" id="{AEAF2AE4-31C5-AB35-9885-9294E49E8860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78;p2">
                <a:extLst>
                  <a:ext uri="{FF2B5EF4-FFF2-40B4-BE49-F238E27FC236}">
                    <a16:creationId xmlns:a16="http://schemas.microsoft.com/office/drawing/2014/main" id="{E73E8A99-5C01-8966-09FC-98CE8DC25D0E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79;p2">
                <a:extLst>
                  <a:ext uri="{FF2B5EF4-FFF2-40B4-BE49-F238E27FC236}">
                    <a16:creationId xmlns:a16="http://schemas.microsoft.com/office/drawing/2014/main" id="{A6799C8C-BA04-535C-9625-71476CEBCB0C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80;p2">
                <a:extLst>
                  <a:ext uri="{FF2B5EF4-FFF2-40B4-BE49-F238E27FC236}">
                    <a16:creationId xmlns:a16="http://schemas.microsoft.com/office/drawing/2014/main" id="{B651D80C-123D-365A-C94D-D79E93B7237A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81;p2">
                <a:extLst>
                  <a:ext uri="{FF2B5EF4-FFF2-40B4-BE49-F238E27FC236}">
                    <a16:creationId xmlns:a16="http://schemas.microsoft.com/office/drawing/2014/main" id="{E94126F8-7C5A-7E71-E2A9-6E259B57582D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82;p2">
                <a:extLst>
                  <a:ext uri="{FF2B5EF4-FFF2-40B4-BE49-F238E27FC236}">
                    <a16:creationId xmlns:a16="http://schemas.microsoft.com/office/drawing/2014/main" id="{26200E97-E17E-5C79-6481-88998CFD2F33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83;p2">
                <a:extLst>
                  <a:ext uri="{FF2B5EF4-FFF2-40B4-BE49-F238E27FC236}">
                    <a16:creationId xmlns:a16="http://schemas.microsoft.com/office/drawing/2014/main" id="{1E52AA7E-060E-5061-74CE-82CA2E2FF75B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84;p2">
                <a:extLst>
                  <a:ext uri="{FF2B5EF4-FFF2-40B4-BE49-F238E27FC236}">
                    <a16:creationId xmlns:a16="http://schemas.microsoft.com/office/drawing/2014/main" id="{EBDAD648-9593-822F-82F2-B457F92241ED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85;p2">
                <a:extLst>
                  <a:ext uri="{FF2B5EF4-FFF2-40B4-BE49-F238E27FC236}">
                    <a16:creationId xmlns:a16="http://schemas.microsoft.com/office/drawing/2014/main" id="{9683267A-5450-B06E-DF7E-24E52849427D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86;p2">
                <a:extLst>
                  <a:ext uri="{FF2B5EF4-FFF2-40B4-BE49-F238E27FC236}">
                    <a16:creationId xmlns:a16="http://schemas.microsoft.com/office/drawing/2014/main" id="{51F6C54B-BD36-B14A-23A0-89B2C415EF1D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87;p2">
                <a:extLst>
                  <a:ext uri="{FF2B5EF4-FFF2-40B4-BE49-F238E27FC236}">
                    <a16:creationId xmlns:a16="http://schemas.microsoft.com/office/drawing/2014/main" id="{996E5E0E-8722-60AE-798E-156E5412A9A4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88;p2">
                <a:extLst>
                  <a:ext uri="{FF2B5EF4-FFF2-40B4-BE49-F238E27FC236}">
                    <a16:creationId xmlns:a16="http://schemas.microsoft.com/office/drawing/2014/main" id="{4F5C6CFA-43A8-AEEF-D367-13377B21ACE1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89;p2">
                <a:extLst>
                  <a:ext uri="{FF2B5EF4-FFF2-40B4-BE49-F238E27FC236}">
                    <a16:creationId xmlns:a16="http://schemas.microsoft.com/office/drawing/2014/main" id="{785CE1C6-A337-04FC-B73B-CBD3A6C92B18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90;p2">
                <a:extLst>
                  <a:ext uri="{FF2B5EF4-FFF2-40B4-BE49-F238E27FC236}">
                    <a16:creationId xmlns:a16="http://schemas.microsoft.com/office/drawing/2014/main" id="{2E53F4FB-E09D-CC4E-3870-90A7FA54D016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91;p2">
                <a:extLst>
                  <a:ext uri="{FF2B5EF4-FFF2-40B4-BE49-F238E27FC236}">
                    <a16:creationId xmlns:a16="http://schemas.microsoft.com/office/drawing/2014/main" id="{F3511586-C2FA-E3A4-E0CA-817450CA0F21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92;p2">
                <a:extLst>
                  <a:ext uri="{FF2B5EF4-FFF2-40B4-BE49-F238E27FC236}">
                    <a16:creationId xmlns:a16="http://schemas.microsoft.com/office/drawing/2014/main" id="{0790CB46-8EDA-CB09-4923-00988CEF6418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93;p2">
                <a:extLst>
                  <a:ext uri="{FF2B5EF4-FFF2-40B4-BE49-F238E27FC236}">
                    <a16:creationId xmlns:a16="http://schemas.microsoft.com/office/drawing/2014/main" id="{A6E6D429-94B3-5F6A-0ACB-E0CA60CBA9EE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94;p2">
                <a:extLst>
                  <a:ext uri="{FF2B5EF4-FFF2-40B4-BE49-F238E27FC236}">
                    <a16:creationId xmlns:a16="http://schemas.microsoft.com/office/drawing/2014/main" id="{3FBF8D04-EAEB-C5AF-83AF-28DE995E7890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95;p2">
                <a:extLst>
                  <a:ext uri="{FF2B5EF4-FFF2-40B4-BE49-F238E27FC236}">
                    <a16:creationId xmlns:a16="http://schemas.microsoft.com/office/drawing/2014/main" id="{4582FD3A-CEB3-3532-82B6-F850B795F25A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96;p2">
                <a:extLst>
                  <a:ext uri="{FF2B5EF4-FFF2-40B4-BE49-F238E27FC236}">
                    <a16:creationId xmlns:a16="http://schemas.microsoft.com/office/drawing/2014/main" id="{26EC78CC-C8D5-40F5-9F24-37D2E69ECEB5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97;p2">
                <a:extLst>
                  <a:ext uri="{FF2B5EF4-FFF2-40B4-BE49-F238E27FC236}">
                    <a16:creationId xmlns:a16="http://schemas.microsoft.com/office/drawing/2014/main" id="{6383B56D-C69A-1159-A4C6-1B2832FADF2C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98;p2">
              <a:extLst>
                <a:ext uri="{FF2B5EF4-FFF2-40B4-BE49-F238E27FC236}">
                  <a16:creationId xmlns:a16="http://schemas.microsoft.com/office/drawing/2014/main" id="{7842BFAB-88B7-3010-A402-00C7713AB075}"/>
                </a:ext>
              </a:extLst>
            </p:cNvPr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286" name="Google Shape;99;p2">
                <a:extLst>
                  <a:ext uri="{FF2B5EF4-FFF2-40B4-BE49-F238E27FC236}">
                    <a16:creationId xmlns:a16="http://schemas.microsoft.com/office/drawing/2014/main" id="{6B6F6ED8-9FA9-8546-C964-01EF19C446B3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00;p2">
                <a:extLst>
                  <a:ext uri="{FF2B5EF4-FFF2-40B4-BE49-F238E27FC236}">
                    <a16:creationId xmlns:a16="http://schemas.microsoft.com/office/drawing/2014/main" id="{1A35B8DB-A4BB-C4AE-83ED-AC827C51D380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01;p2">
                <a:extLst>
                  <a:ext uri="{FF2B5EF4-FFF2-40B4-BE49-F238E27FC236}">
                    <a16:creationId xmlns:a16="http://schemas.microsoft.com/office/drawing/2014/main" id="{2C36E9EC-5808-17CD-2146-B8B5699DC235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02;p2">
                <a:extLst>
                  <a:ext uri="{FF2B5EF4-FFF2-40B4-BE49-F238E27FC236}">
                    <a16:creationId xmlns:a16="http://schemas.microsoft.com/office/drawing/2014/main" id="{52E910D3-8F51-ACBE-D33C-499D558E805E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03;p2">
                <a:extLst>
                  <a:ext uri="{FF2B5EF4-FFF2-40B4-BE49-F238E27FC236}">
                    <a16:creationId xmlns:a16="http://schemas.microsoft.com/office/drawing/2014/main" id="{01C1C7F2-4CFE-077F-8500-DD7F03BF573F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04;p2">
                <a:extLst>
                  <a:ext uri="{FF2B5EF4-FFF2-40B4-BE49-F238E27FC236}">
                    <a16:creationId xmlns:a16="http://schemas.microsoft.com/office/drawing/2014/main" id="{BF4734A0-38EB-45DE-A9EB-A81CB3050D93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05;p2">
                <a:extLst>
                  <a:ext uri="{FF2B5EF4-FFF2-40B4-BE49-F238E27FC236}">
                    <a16:creationId xmlns:a16="http://schemas.microsoft.com/office/drawing/2014/main" id="{9C9FA35A-90EE-2A70-3C40-86B0C7131B06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06;p2">
                <a:extLst>
                  <a:ext uri="{FF2B5EF4-FFF2-40B4-BE49-F238E27FC236}">
                    <a16:creationId xmlns:a16="http://schemas.microsoft.com/office/drawing/2014/main" id="{2FC40BF4-8845-4B87-E6B4-D39240784FBB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07;p2">
                <a:extLst>
                  <a:ext uri="{FF2B5EF4-FFF2-40B4-BE49-F238E27FC236}">
                    <a16:creationId xmlns:a16="http://schemas.microsoft.com/office/drawing/2014/main" id="{0A9321EC-7DC4-2488-ED8C-7004DD441274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08;p2">
                <a:extLst>
                  <a:ext uri="{FF2B5EF4-FFF2-40B4-BE49-F238E27FC236}">
                    <a16:creationId xmlns:a16="http://schemas.microsoft.com/office/drawing/2014/main" id="{74BB9880-05FD-92A2-6050-EFE2B0019023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09;p2">
                <a:extLst>
                  <a:ext uri="{FF2B5EF4-FFF2-40B4-BE49-F238E27FC236}">
                    <a16:creationId xmlns:a16="http://schemas.microsoft.com/office/drawing/2014/main" id="{CCE4A08F-D647-636D-F630-ED0DA93DB09C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10;p2">
                <a:extLst>
                  <a:ext uri="{FF2B5EF4-FFF2-40B4-BE49-F238E27FC236}">
                    <a16:creationId xmlns:a16="http://schemas.microsoft.com/office/drawing/2014/main" id="{03C54F33-D0B4-236C-979C-74B12486C4EB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11;p2">
                <a:extLst>
                  <a:ext uri="{FF2B5EF4-FFF2-40B4-BE49-F238E27FC236}">
                    <a16:creationId xmlns:a16="http://schemas.microsoft.com/office/drawing/2014/main" id="{E455DF51-9872-60E2-AA28-EA19AAC9C383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12;p2">
                <a:extLst>
                  <a:ext uri="{FF2B5EF4-FFF2-40B4-BE49-F238E27FC236}">
                    <a16:creationId xmlns:a16="http://schemas.microsoft.com/office/drawing/2014/main" id="{43C8B06C-2F0D-510C-F94F-8DD8BF5B0301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13;p2">
                <a:extLst>
                  <a:ext uri="{FF2B5EF4-FFF2-40B4-BE49-F238E27FC236}">
                    <a16:creationId xmlns:a16="http://schemas.microsoft.com/office/drawing/2014/main" id="{D82BCAF9-0B22-1223-CC63-7DFFD32D3DD2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14;p2">
                <a:extLst>
                  <a:ext uri="{FF2B5EF4-FFF2-40B4-BE49-F238E27FC236}">
                    <a16:creationId xmlns:a16="http://schemas.microsoft.com/office/drawing/2014/main" id="{215FD80C-767E-9ADF-2B2F-E045DEDAE0F3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15;p2">
                <a:extLst>
                  <a:ext uri="{FF2B5EF4-FFF2-40B4-BE49-F238E27FC236}">
                    <a16:creationId xmlns:a16="http://schemas.microsoft.com/office/drawing/2014/main" id="{CDC9FB40-F846-1DC4-85B6-A6391F98D4CB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16;p2">
                <a:extLst>
                  <a:ext uri="{FF2B5EF4-FFF2-40B4-BE49-F238E27FC236}">
                    <a16:creationId xmlns:a16="http://schemas.microsoft.com/office/drawing/2014/main" id="{035AF640-1699-EE47-98D6-B338A86EF497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17;p2">
                <a:extLst>
                  <a:ext uri="{FF2B5EF4-FFF2-40B4-BE49-F238E27FC236}">
                    <a16:creationId xmlns:a16="http://schemas.microsoft.com/office/drawing/2014/main" id="{1FA03D4C-8D06-37B8-0268-2364CA5864E1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18;p2">
                <a:extLst>
                  <a:ext uri="{FF2B5EF4-FFF2-40B4-BE49-F238E27FC236}">
                    <a16:creationId xmlns:a16="http://schemas.microsoft.com/office/drawing/2014/main" id="{81BC208E-0EEA-786A-A589-C9F2725FA286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19;p2">
                <a:extLst>
                  <a:ext uri="{FF2B5EF4-FFF2-40B4-BE49-F238E27FC236}">
                    <a16:creationId xmlns:a16="http://schemas.microsoft.com/office/drawing/2014/main" id="{B001F2AB-3227-C500-9738-44B76C70970F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20;p2">
                <a:extLst>
                  <a:ext uri="{FF2B5EF4-FFF2-40B4-BE49-F238E27FC236}">
                    <a16:creationId xmlns:a16="http://schemas.microsoft.com/office/drawing/2014/main" id="{D733694E-E6FD-39EC-1273-803D3227A0A3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21;p2">
                <a:extLst>
                  <a:ext uri="{FF2B5EF4-FFF2-40B4-BE49-F238E27FC236}">
                    <a16:creationId xmlns:a16="http://schemas.microsoft.com/office/drawing/2014/main" id="{151009D2-04B6-0711-9A92-303DA47119F4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22;p2">
                <a:extLst>
                  <a:ext uri="{FF2B5EF4-FFF2-40B4-BE49-F238E27FC236}">
                    <a16:creationId xmlns:a16="http://schemas.microsoft.com/office/drawing/2014/main" id="{F391E5C7-683F-1402-E0C3-37F5F3CB5A53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23;p2">
                <a:extLst>
                  <a:ext uri="{FF2B5EF4-FFF2-40B4-BE49-F238E27FC236}">
                    <a16:creationId xmlns:a16="http://schemas.microsoft.com/office/drawing/2014/main" id="{7E636A17-7BF8-B80D-3601-7C980438DCB1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24;p2">
                <a:extLst>
                  <a:ext uri="{FF2B5EF4-FFF2-40B4-BE49-F238E27FC236}">
                    <a16:creationId xmlns:a16="http://schemas.microsoft.com/office/drawing/2014/main" id="{07CC3111-805C-3D70-9111-E0541CA994AC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25;p2">
                <a:extLst>
                  <a:ext uri="{FF2B5EF4-FFF2-40B4-BE49-F238E27FC236}">
                    <a16:creationId xmlns:a16="http://schemas.microsoft.com/office/drawing/2014/main" id="{84962C39-73D0-1A20-18E6-CF92FEC9FCB6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26;p2">
                <a:extLst>
                  <a:ext uri="{FF2B5EF4-FFF2-40B4-BE49-F238E27FC236}">
                    <a16:creationId xmlns:a16="http://schemas.microsoft.com/office/drawing/2014/main" id="{C07104D1-489B-63F0-CF24-C5B47D4D9C8B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27;p2">
                <a:extLst>
                  <a:ext uri="{FF2B5EF4-FFF2-40B4-BE49-F238E27FC236}">
                    <a16:creationId xmlns:a16="http://schemas.microsoft.com/office/drawing/2014/main" id="{A7E2F6E8-E148-C4DE-4791-DCEB0173CDD3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28;p2">
                <a:extLst>
                  <a:ext uri="{FF2B5EF4-FFF2-40B4-BE49-F238E27FC236}">
                    <a16:creationId xmlns:a16="http://schemas.microsoft.com/office/drawing/2014/main" id="{909BF374-B719-6984-1E3A-68D574109C20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29;p2">
                <a:extLst>
                  <a:ext uri="{FF2B5EF4-FFF2-40B4-BE49-F238E27FC236}">
                    <a16:creationId xmlns:a16="http://schemas.microsoft.com/office/drawing/2014/main" id="{FB6ABE52-DAA9-5FCC-0225-B51BF8AA02F8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0;p2">
                <a:extLst>
                  <a:ext uri="{FF2B5EF4-FFF2-40B4-BE49-F238E27FC236}">
                    <a16:creationId xmlns:a16="http://schemas.microsoft.com/office/drawing/2014/main" id="{B7F1D48F-965B-4BBC-7C86-129C8B86295A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;p2">
                <a:extLst>
                  <a:ext uri="{FF2B5EF4-FFF2-40B4-BE49-F238E27FC236}">
                    <a16:creationId xmlns:a16="http://schemas.microsoft.com/office/drawing/2014/main" id="{612A8C17-4BC3-1DE4-2D24-DEAC33A16A0B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2;p2">
                <a:extLst>
                  <a:ext uri="{FF2B5EF4-FFF2-40B4-BE49-F238E27FC236}">
                    <a16:creationId xmlns:a16="http://schemas.microsoft.com/office/drawing/2014/main" id="{3558FBA1-0D0E-80C3-7040-1DE33E3ABF79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3;p2">
                <a:extLst>
                  <a:ext uri="{FF2B5EF4-FFF2-40B4-BE49-F238E27FC236}">
                    <a16:creationId xmlns:a16="http://schemas.microsoft.com/office/drawing/2014/main" id="{65E44638-402B-2FF0-3461-25F7F34AA241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4;p2">
                <a:extLst>
                  <a:ext uri="{FF2B5EF4-FFF2-40B4-BE49-F238E27FC236}">
                    <a16:creationId xmlns:a16="http://schemas.microsoft.com/office/drawing/2014/main" id="{27CD2CB6-B579-A321-0A40-AF7A0BD06591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5;p2">
                <a:extLst>
                  <a:ext uri="{FF2B5EF4-FFF2-40B4-BE49-F238E27FC236}">
                    <a16:creationId xmlns:a16="http://schemas.microsoft.com/office/drawing/2014/main" id="{0DAECA38-7F37-B964-641C-FB9D4BED8581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6;p2">
                <a:extLst>
                  <a:ext uri="{FF2B5EF4-FFF2-40B4-BE49-F238E27FC236}">
                    <a16:creationId xmlns:a16="http://schemas.microsoft.com/office/drawing/2014/main" id="{6C3F5401-AE6B-8B03-B0FF-F5F891945BD3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7;p2">
                <a:extLst>
                  <a:ext uri="{FF2B5EF4-FFF2-40B4-BE49-F238E27FC236}">
                    <a16:creationId xmlns:a16="http://schemas.microsoft.com/office/drawing/2014/main" id="{2EE51B35-179F-FBDB-108D-B7ECE26D1CC8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8;p2">
                <a:extLst>
                  <a:ext uri="{FF2B5EF4-FFF2-40B4-BE49-F238E27FC236}">
                    <a16:creationId xmlns:a16="http://schemas.microsoft.com/office/drawing/2014/main" id="{D1684B0B-FFFE-4CC0-2A61-1A23130F72A5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9;p2">
                <a:extLst>
                  <a:ext uri="{FF2B5EF4-FFF2-40B4-BE49-F238E27FC236}">
                    <a16:creationId xmlns:a16="http://schemas.microsoft.com/office/drawing/2014/main" id="{5AB55056-9E95-87B4-DE72-8FD430E9C434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40;p2">
                <a:extLst>
                  <a:ext uri="{FF2B5EF4-FFF2-40B4-BE49-F238E27FC236}">
                    <a16:creationId xmlns:a16="http://schemas.microsoft.com/office/drawing/2014/main" id="{528213C8-4990-3A7E-76A5-183396510727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41;p2">
                <a:extLst>
                  <a:ext uri="{FF2B5EF4-FFF2-40B4-BE49-F238E27FC236}">
                    <a16:creationId xmlns:a16="http://schemas.microsoft.com/office/drawing/2014/main" id="{A88BE06E-4613-2AFD-D0ED-777E0AA3954F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142;p2">
              <a:extLst>
                <a:ext uri="{FF2B5EF4-FFF2-40B4-BE49-F238E27FC236}">
                  <a16:creationId xmlns:a16="http://schemas.microsoft.com/office/drawing/2014/main" id="{D3F538F1-4E56-033F-4C51-BB34685AA2A6}"/>
                </a:ext>
              </a:extLst>
            </p:cNvPr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243" name="Google Shape;143;p2">
                <a:extLst>
                  <a:ext uri="{FF2B5EF4-FFF2-40B4-BE49-F238E27FC236}">
                    <a16:creationId xmlns:a16="http://schemas.microsoft.com/office/drawing/2014/main" id="{B166F8B5-4D13-00FE-CE04-DC62C264D640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44;p2">
                <a:extLst>
                  <a:ext uri="{FF2B5EF4-FFF2-40B4-BE49-F238E27FC236}">
                    <a16:creationId xmlns:a16="http://schemas.microsoft.com/office/drawing/2014/main" id="{05DA6BC7-7010-9E12-3A38-0BC77F782092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45;p2">
                <a:extLst>
                  <a:ext uri="{FF2B5EF4-FFF2-40B4-BE49-F238E27FC236}">
                    <a16:creationId xmlns:a16="http://schemas.microsoft.com/office/drawing/2014/main" id="{6DBEB47E-B7A9-28D7-E170-8EDE3343178D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46;p2">
                <a:extLst>
                  <a:ext uri="{FF2B5EF4-FFF2-40B4-BE49-F238E27FC236}">
                    <a16:creationId xmlns:a16="http://schemas.microsoft.com/office/drawing/2014/main" id="{50DB01EB-253A-82B3-403A-51686A2E50B4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47;p2">
                <a:extLst>
                  <a:ext uri="{FF2B5EF4-FFF2-40B4-BE49-F238E27FC236}">
                    <a16:creationId xmlns:a16="http://schemas.microsoft.com/office/drawing/2014/main" id="{6DD4276B-8F59-4ACB-1F2D-E9D8F20B15D9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48;p2">
                <a:extLst>
                  <a:ext uri="{FF2B5EF4-FFF2-40B4-BE49-F238E27FC236}">
                    <a16:creationId xmlns:a16="http://schemas.microsoft.com/office/drawing/2014/main" id="{5BF96EF9-84DA-445B-43C1-FCEC3F7E3235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49;p2">
                <a:extLst>
                  <a:ext uri="{FF2B5EF4-FFF2-40B4-BE49-F238E27FC236}">
                    <a16:creationId xmlns:a16="http://schemas.microsoft.com/office/drawing/2014/main" id="{7E33AF94-5CB3-56F6-79A9-C0D2C23725B6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50;p2">
                <a:extLst>
                  <a:ext uri="{FF2B5EF4-FFF2-40B4-BE49-F238E27FC236}">
                    <a16:creationId xmlns:a16="http://schemas.microsoft.com/office/drawing/2014/main" id="{663CB0E6-7D47-BCA6-D62D-D53FB7CC9AE3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51;p2">
                <a:extLst>
                  <a:ext uri="{FF2B5EF4-FFF2-40B4-BE49-F238E27FC236}">
                    <a16:creationId xmlns:a16="http://schemas.microsoft.com/office/drawing/2014/main" id="{DCFB5DCF-15D8-0C32-EB66-8EF4DAC64ED6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52;p2">
                <a:extLst>
                  <a:ext uri="{FF2B5EF4-FFF2-40B4-BE49-F238E27FC236}">
                    <a16:creationId xmlns:a16="http://schemas.microsoft.com/office/drawing/2014/main" id="{D9074B51-360E-CCDB-6CB6-D259EF956789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53;p2">
                <a:extLst>
                  <a:ext uri="{FF2B5EF4-FFF2-40B4-BE49-F238E27FC236}">
                    <a16:creationId xmlns:a16="http://schemas.microsoft.com/office/drawing/2014/main" id="{85C6A494-F0F4-45BD-5107-87EC7805307C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54;p2">
                <a:extLst>
                  <a:ext uri="{FF2B5EF4-FFF2-40B4-BE49-F238E27FC236}">
                    <a16:creationId xmlns:a16="http://schemas.microsoft.com/office/drawing/2014/main" id="{A743C7D5-CB66-EECC-1CB3-A49251EAE9A4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55;p2">
                <a:extLst>
                  <a:ext uri="{FF2B5EF4-FFF2-40B4-BE49-F238E27FC236}">
                    <a16:creationId xmlns:a16="http://schemas.microsoft.com/office/drawing/2014/main" id="{046121FD-0C10-235D-29C2-4534859C2916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56;p2">
                <a:extLst>
                  <a:ext uri="{FF2B5EF4-FFF2-40B4-BE49-F238E27FC236}">
                    <a16:creationId xmlns:a16="http://schemas.microsoft.com/office/drawing/2014/main" id="{9C466CF5-EBAF-426D-86C7-A658EA513E53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57;p2">
                <a:extLst>
                  <a:ext uri="{FF2B5EF4-FFF2-40B4-BE49-F238E27FC236}">
                    <a16:creationId xmlns:a16="http://schemas.microsoft.com/office/drawing/2014/main" id="{9BD98344-7EE8-364B-99F4-03B3E5DC20F0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58;p2">
                <a:extLst>
                  <a:ext uri="{FF2B5EF4-FFF2-40B4-BE49-F238E27FC236}">
                    <a16:creationId xmlns:a16="http://schemas.microsoft.com/office/drawing/2014/main" id="{96459395-6D7E-929E-59DD-4B7F44D0FDEA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59;p2">
                <a:extLst>
                  <a:ext uri="{FF2B5EF4-FFF2-40B4-BE49-F238E27FC236}">
                    <a16:creationId xmlns:a16="http://schemas.microsoft.com/office/drawing/2014/main" id="{DB315B4B-18DB-1664-51EB-697AC273CE50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60;p2">
                <a:extLst>
                  <a:ext uri="{FF2B5EF4-FFF2-40B4-BE49-F238E27FC236}">
                    <a16:creationId xmlns:a16="http://schemas.microsoft.com/office/drawing/2014/main" id="{D10F598F-63BC-88D4-B821-41D52D93FDCF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61;p2">
                <a:extLst>
                  <a:ext uri="{FF2B5EF4-FFF2-40B4-BE49-F238E27FC236}">
                    <a16:creationId xmlns:a16="http://schemas.microsoft.com/office/drawing/2014/main" id="{C72157FE-C43E-6F29-64E7-979674D1D2A8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62;p2">
                <a:extLst>
                  <a:ext uri="{FF2B5EF4-FFF2-40B4-BE49-F238E27FC236}">
                    <a16:creationId xmlns:a16="http://schemas.microsoft.com/office/drawing/2014/main" id="{31FB0034-1E1B-B214-AF73-F337AC79B625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63;p2">
                <a:extLst>
                  <a:ext uri="{FF2B5EF4-FFF2-40B4-BE49-F238E27FC236}">
                    <a16:creationId xmlns:a16="http://schemas.microsoft.com/office/drawing/2014/main" id="{939A2964-2D04-7BB8-BF3F-DA284F8F2C25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64;p2">
                <a:extLst>
                  <a:ext uri="{FF2B5EF4-FFF2-40B4-BE49-F238E27FC236}">
                    <a16:creationId xmlns:a16="http://schemas.microsoft.com/office/drawing/2014/main" id="{E0126AE2-8EEC-AA10-03A9-5FDE679B5612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65;p2">
                <a:extLst>
                  <a:ext uri="{FF2B5EF4-FFF2-40B4-BE49-F238E27FC236}">
                    <a16:creationId xmlns:a16="http://schemas.microsoft.com/office/drawing/2014/main" id="{D089E141-67FB-BBA8-9456-83661921B6E4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66;p2">
                <a:extLst>
                  <a:ext uri="{FF2B5EF4-FFF2-40B4-BE49-F238E27FC236}">
                    <a16:creationId xmlns:a16="http://schemas.microsoft.com/office/drawing/2014/main" id="{7D0E354E-B2D5-48BC-2309-C989D6B03814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67;p2">
                <a:extLst>
                  <a:ext uri="{FF2B5EF4-FFF2-40B4-BE49-F238E27FC236}">
                    <a16:creationId xmlns:a16="http://schemas.microsoft.com/office/drawing/2014/main" id="{39F6D0C3-93B7-A21B-A2F4-6BF06B59281C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68;p2">
                <a:extLst>
                  <a:ext uri="{FF2B5EF4-FFF2-40B4-BE49-F238E27FC236}">
                    <a16:creationId xmlns:a16="http://schemas.microsoft.com/office/drawing/2014/main" id="{C83163D4-72C2-8B8E-0AA9-C97BEA597F32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69;p2">
                <a:extLst>
                  <a:ext uri="{FF2B5EF4-FFF2-40B4-BE49-F238E27FC236}">
                    <a16:creationId xmlns:a16="http://schemas.microsoft.com/office/drawing/2014/main" id="{7EA2CC6A-4B60-362E-D915-3B3C75EAD371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70;p2">
                <a:extLst>
                  <a:ext uri="{FF2B5EF4-FFF2-40B4-BE49-F238E27FC236}">
                    <a16:creationId xmlns:a16="http://schemas.microsoft.com/office/drawing/2014/main" id="{AD5C2817-0EC4-B8CA-B278-0161673FC356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71;p2">
                <a:extLst>
                  <a:ext uri="{FF2B5EF4-FFF2-40B4-BE49-F238E27FC236}">
                    <a16:creationId xmlns:a16="http://schemas.microsoft.com/office/drawing/2014/main" id="{CF1C3CE9-4109-B304-F59E-6E444B836203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72;p2">
                <a:extLst>
                  <a:ext uri="{FF2B5EF4-FFF2-40B4-BE49-F238E27FC236}">
                    <a16:creationId xmlns:a16="http://schemas.microsoft.com/office/drawing/2014/main" id="{59740DF0-6D14-7021-6947-B52E9E12FA5B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73;p2">
                <a:extLst>
                  <a:ext uri="{FF2B5EF4-FFF2-40B4-BE49-F238E27FC236}">
                    <a16:creationId xmlns:a16="http://schemas.microsoft.com/office/drawing/2014/main" id="{A6DA5694-9135-D589-328A-16B835A61724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74;p2">
                <a:extLst>
                  <a:ext uri="{FF2B5EF4-FFF2-40B4-BE49-F238E27FC236}">
                    <a16:creationId xmlns:a16="http://schemas.microsoft.com/office/drawing/2014/main" id="{8BB569D0-C1A7-CA94-E5BC-C25048ED09FB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75;p2">
                <a:extLst>
                  <a:ext uri="{FF2B5EF4-FFF2-40B4-BE49-F238E27FC236}">
                    <a16:creationId xmlns:a16="http://schemas.microsoft.com/office/drawing/2014/main" id="{E02D900C-6CA1-9F45-708A-71344857B2B2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76;p2">
                <a:extLst>
                  <a:ext uri="{FF2B5EF4-FFF2-40B4-BE49-F238E27FC236}">
                    <a16:creationId xmlns:a16="http://schemas.microsoft.com/office/drawing/2014/main" id="{584A396D-6F39-D214-1003-B4FDB148F282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77;p2">
                <a:extLst>
                  <a:ext uri="{FF2B5EF4-FFF2-40B4-BE49-F238E27FC236}">
                    <a16:creationId xmlns:a16="http://schemas.microsoft.com/office/drawing/2014/main" id="{6A33A5BC-CFEB-AE26-C742-4A2D799A9619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78;p2">
                <a:extLst>
                  <a:ext uri="{FF2B5EF4-FFF2-40B4-BE49-F238E27FC236}">
                    <a16:creationId xmlns:a16="http://schemas.microsoft.com/office/drawing/2014/main" id="{7E53BED7-9DFE-80E9-B009-5DF006AD0B28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79;p2">
                <a:extLst>
                  <a:ext uri="{FF2B5EF4-FFF2-40B4-BE49-F238E27FC236}">
                    <a16:creationId xmlns:a16="http://schemas.microsoft.com/office/drawing/2014/main" id="{940395D5-3765-9158-00D7-4FB2A9E59288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80;p2">
                <a:extLst>
                  <a:ext uri="{FF2B5EF4-FFF2-40B4-BE49-F238E27FC236}">
                    <a16:creationId xmlns:a16="http://schemas.microsoft.com/office/drawing/2014/main" id="{09D87D3F-3E0F-0E41-40C4-F0F63E5C8B07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81;p2">
                <a:extLst>
                  <a:ext uri="{FF2B5EF4-FFF2-40B4-BE49-F238E27FC236}">
                    <a16:creationId xmlns:a16="http://schemas.microsoft.com/office/drawing/2014/main" id="{B5543E2F-D5CE-CAC7-5628-E67599A27E98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82;p2">
                <a:extLst>
                  <a:ext uri="{FF2B5EF4-FFF2-40B4-BE49-F238E27FC236}">
                    <a16:creationId xmlns:a16="http://schemas.microsoft.com/office/drawing/2014/main" id="{23DB1AAE-FBB2-A307-0B77-6A1C7337C947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83;p2">
                <a:extLst>
                  <a:ext uri="{FF2B5EF4-FFF2-40B4-BE49-F238E27FC236}">
                    <a16:creationId xmlns:a16="http://schemas.microsoft.com/office/drawing/2014/main" id="{6B276354-524C-30E9-999C-3E401031E946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84;p2">
                <a:extLst>
                  <a:ext uri="{FF2B5EF4-FFF2-40B4-BE49-F238E27FC236}">
                    <a16:creationId xmlns:a16="http://schemas.microsoft.com/office/drawing/2014/main" id="{64E30A59-3A22-D398-A55F-370B6C2F32E4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85;p2">
                <a:extLst>
                  <a:ext uri="{FF2B5EF4-FFF2-40B4-BE49-F238E27FC236}">
                    <a16:creationId xmlns:a16="http://schemas.microsoft.com/office/drawing/2014/main" id="{331E672E-4FCA-3A00-35FD-43EDEE62196B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186;p2">
              <a:extLst>
                <a:ext uri="{FF2B5EF4-FFF2-40B4-BE49-F238E27FC236}">
                  <a16:creationId xmlns:a16="http://schemas.microsoft.com/office/drawing/2014/main" id="{5E5D478F-8005-DE00-CFF6-F4BC3098D3DB}"/>
                </a:ext>
              </a:extLst>
            </p:cNvPr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200" name="Google Shape;187;p2">
                <a:extLst>
                  <a:ext uri="{FF2B5EF4-FFF2-40B4-BE49-F238E27FC236}">
                    <a16:creationId xmlns:a16="http://schemas.microsoft.com/office/drawing/2014/main" id="{CD8B0EC6-5656-2AD8-0B22-78A5F2DC7F7A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88;p2">
                <a:extLst>
                  <a:ext uri="{FF2B5EF4-FFF2-40B4-BE49-F238E27FC236}">
                    <a16:creationId xmlns:a16="http://schemas.microsoft.com/office/drawing/2014/main" id="{EA630D6D-D214-A1A4-1A90-E220EE8D4A1A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89;p2">
                <a:extLst>
                  <a:ext uri="{FF2B5EF4-FFF2-40B4-BE49-F238E27FC236}">
                    <a16:creationId xmlns:a16="http://schemas.microsoft.com/office/drawing/2014/main" id="{8F815A78-318F-BF0F-0998-95BDE934468D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90;p2">
                <a:extLst>
                  <a:ext uri="{FF2B5EF4-FFF2-40B4-BE49-F238E27FC236}">
                    <a16:creationId xmlns:a16="http://schemas.microsoft.com/office/drawing/2014/main" id="{4DEDF78B-8E7F-2092-9A9E-54323F80DA38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91;p2">
                <a:extLst>
                  <a:ext uri="{FF2B5EF4-FFF2-40B4-BE49-F238E27FC236}">
                    <a16:creationId xmlns:a16="http://schemas.microsoft.com/office/drawing/2014/main" id="{EF1A121F-F8B5-6E96-72EB-390AF0CFA3D3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92;p2">
                <a:extLst>
                  <a:ext uri="{FF2B5EF4-FFF2-40B4-BE49-F238E27FC236}">
                    <a16:creationId xmlns:a16="http://schemas.microsoft.com/office/drawing/2014/main" id="{A6E9D876-FCC2-0A05-15DD-6EE1C65D76E5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93;p2">
                <a:extLst>
                  <a:ext uri="{FF2B5EF4-FFF2-40B4-BE49-F238E27FC236}">
                    <a16:creationId xmlns:a16="http://schemas.microsoft.com/office/drawing/2014/main" id="{2CE0511A-FCA1-F65F-B9AB-D5CB2E0DB6FD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94;p2">
                <a:extLst>
                  <a:ext uri="{FF2B5EF4-FFF2-40B4-BE49-F238E27FC236}">
                    <a16:creationId xmlns:a16="http://schemas.microsoft.com/office/drawing/2014/main" id="{F22A5B68-9C18-1D9A-650B-CFD571A50F1A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95;p2">
                <a:extLst>
                  <a:ext uri="{FF2B5EF4-FFF2-40B4-BE49-F238E27FC236}">
                    <a16:creationId xmlns:a16="http://schemas.microsoft.com/office/drawing/2014/main" id="{C1F05019-CB8B-F9F4-6ABF-55266AF9771B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96;p2">
                <a:extLst>
                  <a:ext uri="{FF2B5EF4-FFF2-40B4-BE49-F238E27FC236}">
                    <a16:creationId xmlns:a16="http://schemas.microsoft.com/office/drawing/2014/main" id="{F0C5940E-EF40-3808-F1F2-8511F4B3A001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97;p2">
                <a:extLst>
                  <a:ext uri="{FF2B5EF4-FFF2-40B4-BE49-F238E27FC236}">
                    <a16:creationId xmlns:a16="http://schemas.microsoft.com/office/drawing/2014/main" id="{C61619B1-2781-27B2-E9DD-8264C09357B8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98;p2">
                <a:extLst>
                  <a:ext uri="{FF2B5EF4-FFF2-40B4-BE49-F238E27FC236}">
                    <a16:creationId xmlns:a16="http://schemas.microsoft.com/office/drawing/2014/main" id="{5993AAFF-7568-DB39-01BE-3F2200F10CD0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99;p2">
                <a:extLst>
                  <a:ext uri="{FF2B5EF4-FFF2-40B4-BE49-F238E27FC236}">
                    <a16:creationId xmlns:a16="http://schemas.microsoft.com/office/drawing/2014/main" id="{A9A784CB-6CC8-6DF2-06FC-21E18D4F4606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200;p2">
                <a:extLst>
                  <a:ext uri="{FF2B5EF4-FFF2-40B4-BE49-F238E27FC236}">
                    <a16:creationId xmlns:a16="http://schemas.microsoft.com/office/drawing/2014/main" id="{E50DD995-7F74-069E-1F59-609FBF0DB7BC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201;p2">
                <a:extLst>
                  <a:ext uri="{FF2B5EF4-FFF2-40B4-BE49-F238E27FC236}">
                    <a16:creationId xmlns:a16="http://schemas.microsoft.com/office/drawing/2014/main" id="{BDDC7B05-C549-081F-C273-D56ACC7D29B8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202;p2">
                <a:extLst>
                  <a:ext uri="{FF2B5EF4-FFF2-40B4-BE49-F238E27FC236}">
                    <a16:creationId xmlns:a16="http://schemas.microsoft.com/office/drawing/2014/main" id="{C8700950-7BA9-D7D9-BE06-EDB326A02EB6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203;p2">
                <a:extLst>
                  <a:ext uri="{FF2B5EF4-FFF2-40B4-BE49-F238E27FC236}">
                    <a16:creationId xmlns:a16="http://schemas.microsoft.com/office/drawing/2014/main" id="{A58E2467-1C08-0BD4-EDE1-E3A767E273F3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204;p2">
                <a:extLst>
                  <a:ext uri="{FF2B5EF4-FFF2-40B4-BE49-F238E27FC236}">
                    <a16:creationId xmlns:a16="http://schemas.microsoft.com/office/drawing/2014/main" id="{C90DE0B8-390A-6015-0BDA-C4B858E8BA4F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205;p2">
                <a:extLst>
                  <a:ext uri="{FF2B5EF4-FFF2-40B4-BE49-F238E27FC236}">
                    <a16:creationId xmlns:a16="http://schemas.microsoft.com/office/drawing/2014/main" id="{58DE910D-2EBC-9B61-D3A2-A68374C32390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206;p2">
                <a:extLst>
                  <a:ext uri="{FF2B5EF4-FFF2-40B4-BE49-F238E27FC236}">
                    <a16:creationId xmlns:a16="http://schemas.microsoft.com/office/drawing/2014/main" id="{20E41804-9ECC-BAEE-0C16-79920E98677A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207;p2">
                <a:extLst>
                  <a:ext uri="{FF2B5EF4-FFF2-40B4-BE49-F238E27FC236}">
                    <a16:creationId xmlns:a16="http://schemas.microsoft.com/office/drawing/2014/main" id="{CAEDBD30-150C-94F6-EAD6-F84241C9904A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208;p2">
                <a:extLst>
                  <a:ext uri="{FF2B5EF4-FFF2-40B4-BE49-F238E27FC236}">
                    <a16:creationId xmlns:a16="http://schemas.microsoft.com/office/drawing/2014/main" id="{625A1B88-6F9E-5ADD-60C8-7721EF1D4835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209;p2">
                <a:extLst>
                  <a:ext uri="{FF2B5EF4-FFF2-40B4-BE49-F238E27FC236}">
                    <a16:creationId xmlns:a16="http://schemas.microsoft.com/office/drawing/2014/main" id="{3B7E28E0-FD27-ECD2-64A4-0CD73467792B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210;p2">
                <a:extLst>
                  <a:ext uri="{FF2B5EF4-FFF2-40B4-BE49-F238E27FC236}">
                    <a16:creationId xmlns:a16="http://schemas.microsoft.com/office/drawing/2014/main" id="{D0F1734E-FFDB-09A6-72B3-049D6E63BDA4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211;p2">
                <a:extLst>
                  <a:ext uri="{FF2B5EF4-FFF2-40B4-BE49-F238E27FC236}">
                    <a16:creationId xmlns:a16="http://schemas.microsoft.com/office/drawing/2014/main" id="{1A27B6B0-B420-7839-C653-349687C4B739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212;p2">
                <a:extLst>
                  <a:ext uri="{FF2B5EF4-FFF2-40B4-BE49-F238E27FC236}">
                    <a16:creationId xmlns:a16="http://schemas.microsoft.com/office/drawing/2014/main" id="{E734061F-160D-DFB2-1681-BE47F6094AD8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213;p2">
                <a:extLst>
                  <a:ext uri="{FF2B5EF4-FFF2-40B4-BE49-F238E27FC236}">
                    <a16:creationId xmlns:a16="http://schemas.microsoft.com/office/drawing/2014/main" id="{8DD4683E-9724-288C-5E79-00756A71F6EF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214;p2">
                <a:extLst>
                  <a:ext uri="{FF2B5EF4-FFF2-40B4-BE49-F238E27FC236}">
                    <a16:creationId xmlns:a16="http://schemas.microsoft.com/office/drawing/2014/main" id="{D0870D05-8D8F-5B76-D710-3DAFB8CBA635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215;p2">
                <a:extLst>
                  <a:ext uri="{FF2B5EF4-FFF2-40B4-BE49-F238E27FC236}">
                    <a16:creationId xmlns:a16="http://schemas.microsoft.com/office/drawing/2014/main" id="{45ACB003-EA54-92DE-6369-A7C0AFC578E9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216;p2">
                <a:extLst>
                  <a:ext uri="{FF2B5EF4-FFF2-40B4-BE49-F238E27FC236}">
                    <a16:creationId xmlns:a16="http://schemas.microsoft.com/office/drawing/2014/main" id="{1BE523B7-B5F8-108B-88C3-455F01BDF3C8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217;p2">
                <a:extLst>
                  <a:ext uri="{FF2B5EF4-FFF2-40B4-BE49-F238E27FC236}">
                    <a16:creationId xmlns:a16="http://schemas.microsoft.com/office/drawing/2014/main" id="{DA96E342-53E3-6F2B-722B-ED8A1ED5A6D7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218;p2">
                <a:extLst>
                  <a:ext uri="{FF2B5EF4-FFF2-40B4-BE49-F238E27FC236}">
                    <a16:creationId xmlns:a16="http://schemas.microsoft.com/office/drawing/2014/main" id="{59B879AF-D884-E543-F997-64DD1CC28DC7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219;p2">
                <a:extLst>
                  <a:ext uri="{FF2B5EF4-FFF2-40B4-BE49-F238E27FC236}">
                    <a16:creationId xmlns:a16="http://schemas.microsoft.com/office/drawing/2014/main" id="{59AC4BB5-D543-6A46-7D7F-9278903FD5A5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220;p2">
                <a:extLst>
                  <a:ext uri="{FF2B5EF4-FFF2-40B4-BE49-F238E27FC236}">
                    <a16:creationId xmlns:a16="http://schemas.microsoft.com/office/drawing/2014/main" id="{8EFB88C6-E7F5-33DA-6702-F9C62BDE32C7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221;p2">
                <a:extLst>
                  <a:ext uri="{FF2B5EF4-FFF2-40B4-BE49-F238E27FC236}">
                    <a16:creationId xmlns:a16="http://schemas.microsoft.com/office/drawing/2014/main" id="{922BCB6C-AF7E-11C7-F112-BC852C73BD71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222;p2">
                <a:extLst>
                  <a:ext uri="{FF2B5EF4-FFF2-40B4-BE49-F238E27FC236}">
                    <a16:creationId xmlns:a16="http://schemas.microsoft.com/office/drawing/2014/main" id="{906BDD9E-830B-0AB3-DC84-11113F790EAF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223;p2">
                <a:extLst>
                  <a:ext uri="{FF2B5EF4-FFF2-40B4-BE49-F238E27FC236}">
                    <a16:creationId xmlns:a16="http://schemas.microsoft.com/office/drawing/2014/main" id="{292D2FF2-6000-E435-3E3A-94C560D94C16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224;p2">
                <a:extLst>
                  <a:ext uri="{FF2B5EF4-FFF2-40B4-BE49-F238E27FC236}">
                    <a16:creationId xmlns:a16="http://schemas.microsoft.com/office/drawing/2014/main" id="{8AD97F27-75A5-FAD7-3308-225A0E597A8F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225;p2">
                <a:extLst>
                  <a:ext uri="{FF2B5EF4-FFF2-40B4-BE49-F238E27FC236}">
                    <a16:creationId xmlns:a16="http://schemas.microsoft.com/office/drawing/2014/main" id="{55766AAE-E18E-683A-7EBE-A3845C600CC9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226;p2">
                <a:extLst>
                  <a:ext uri="{FF2B5EF4-FFF2-40B4-BE49-F238E27FC236}">
                    <a16:creationId xmlns:a16="http://schemas.microsoft.com/office/drawing/2014/main" id="{C0F8FA15-B16B-9300-9048-1EEE7BEC8D11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227;p2">
                <a:extLst>
                  <a:ext uri="{FF2B5EF4-FFF2-40B4-BE49-F238E27FC236}">
                    <a16:creationId xmlns:a16="http://schemas.microsoft.com/office/drawing/2014/main" id="{FE165066-DFD2-3B43-F2A2-94477286188A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228;p2">
                <a:extLst>
                  <a:ext uri="{FF2B5EF4-FFF2-40B4-BE49-F238E27FC236}">
                    <a16:creationId xmlns:a16="http://schemas.microsoft.com/office/drawing/2014/main" id="{6F644483-8106-994E-9B95-207DBB101D7A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229;p2">
                <a:extLst>
                  <a:ext uri="{FF2B5EF4-FFF2-40B4-BE49-F238E27FC236}">
                    <a16:creationId xmlns:a16="http://schemas.microsoft.com/office/drawing/2014/main" id="{C001B1D2-1DAF-352A-14C3-D8F0DF11824A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230;p2">
              <a:extLst>
                <a:ext uri="{FF2B5EF4-FFF2-40B4-BE49-F238E27FC236}">
                  <a16:creationId xmlns:a16="http://schemas.microsoft.com/office/drawing/2014/main" id="{B4B21CC8-5F51-5CAA-FCCF-F46CB256638A}"/>
                </a:ext>
              </a:extLst>
            </p:cNvPr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157" name="Google Shape;231;p2">
                <a:extLst>
                  <a:ext uri="{FF2B5EF4-FFF2-40B4-BE49-F238E27FC236}">
                    <a16:creationId xmlns:a16="http://schemas.microsoft.com/office/drawing/2014/main" id="{4E047FDE-7617-E763-F8F5-0224EDE31989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232;p2">
                <a:extLst>
                  <a:ext uri="{FF2B5EF4-FFF2-40B4-BE49-F238E27FC236}">
                    <a16:creationId xmlns:a16="http://schemas.microsoft.com/office/drawing/2014/main" id="{E28259BE-680D-6A9F-677D-57A1B19E5371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233;p2">
                <a:extLst>
                  <a:ext uri="{FF2B5EF4-FFF2-40B4-BE49-F238E27FC236}">
                    <a16:creationId xmlns:a16="http://schemas.microsoft.com/office/drawing/2014/main" id="{BD47A926-9D86-3FF6-B698-35AC3BECC93D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234;p2">
                <a:extLst>
                  <a:ext uri="{FF2B5EF4-FFF2-40B4-BE49-F238E27FC236}">
                    <a16:creationId xmlns:a16="http://schemas.microsoft.com/office/drawing/2014/main" id="{03DC56DC-C643-1DF6-FE61-407185F64DC3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235;p2">
                <a:extLst>
                  <a:ext uri="{FF2B5EF4-FFF2-40B4-BE49-F238E27FC236}">
                    <a16:creationId xmlns:a16="http://schemas.microsoft.com/office/drawing/2014/main" id="{A53F1F55-C8C7-A7A4-38FB-FC0518FB21D6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236;p2">
                <a:extLst>
                  <a:ext uri="{FF2B5EF4-FFF2-40B4-BE49-F238E27FC236}">
                    <a16:creationId xmlns:a16="http://schemas.microsoft.com/office/drawing/2014/main" id="{5CD65543-9001-3BB5-6526-6956CC27C20C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237;p2">
                <a:extLst>
                  <a:ext uri="{FF2B5EF4-FFF2-40B4-BE49-F238E27FC236}">
                    <a16:creationId xmlns:a16="http://schemas.microsoft.com/office/drawing/2014/main" id="{7073AA65-5019-2D3E-52D4-9E3AD687B492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238;p2">
                <a:extLst>
                  <a:ext uri="{FF2B5EF4-FFF2-40B4-BE49-F238E27FC236}">
                    <a16:creationId xmlns:a16="http://schemas.microsoft.com/office/drawing/2014/main" id="{B5462C3C-3541-FFB0-A4D1-EC403969EB52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239;p2">
                <a:extLst>
                  <a:ext uri="{FF2B5EF4-FFF2-40B4-BE49-F238E27FC236}">
                    <a16:creationId xmlns:a16="http://schemas.microsoft.com/office/drawing/2014/main" id="{0728A36A-4D13-BD62-D98C-EEA962E76F3F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240;p2">
                <a:extLst>
                  <a:ext uri="{FF2B5EF4-FFF2-40B4-BE49-F238E27FC236}">
                    <a16:creationId xmlns:a16="http://schemas.microsoft.com/office/drawing/2014/main" id="{2B52A05B-6F8F-60BC-1E29-60FB3EE4BFE5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241;p2">
                <a:extLst>
                  <a:ext uri="{FF2B5EF4-FFF2-40B4-BE49-F238E27FC236}">
                    <a16:creationId xmlns:a16="http://schemas.microsoft.com/office/drawing/2014/main" id="{17A2D36A-146E-2294-5478-B6BE3ED5A6D5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242;p2">
                <a:extLst>
                  <a:ext uri="{FF2B5EF4-FFF2-40B4-BE49-F238E27FC236}">
                    <a16:creationId xmlns:a16="http://schemas.microsoft.com/office/drawing/2014/main" id="{8CD104A6-891E-DC98-5D46-AD7DBAD535A0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243;p2">
                <a:extLst>
                  <a:ext uri="{FF2B5EF4-FFF2-40B4-BE49-F238E27FC236}">
                    <a16:creationId xmlns:a16="http://schemas.microsoft.com/office/drawing/2014/main" id="{91D2870B-4819-034A-2132-5F1E84AE052D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244;p2">
                <a:extLst>
                  <a:ext uri="{FF2B5EF4-FFF2-40B4-BE49-F238E27FC236}">
                    <a16:creationId xmlns:a16="http://schemas.microsoft.com/office/drawing/2014/main" id="{7FB259B7-D0B2-8C1A-B17F-722AC35184A7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245;p2">
                <a:extLst>
                  <a:ext uri="{FF2B5EF4-FFF2-40B4-BE49-F238E27FC236}">
                    <a16:creationId xmlns:a16="http://schemas.microsoft.com/office/drawing/2014/main" id="{2D5EAF87-8AE8-645A-560A-77BC49972594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246;p2">
                <a:extLst>
                  <a:ext uri="{FF2B5EF4-FFF2-40B4-BE49-F238E27FC236}">
                    <a16:creationId xmlns:a16="http://schemas.microsoft.com/office/drawing/2014/main" id="{1C8321BD-89F4-215E-2FE9-240CFE02F8EE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247;p2">
                <a:extLst>
                  <a:ext uri="{FF2B5EF4-FFF2-40B4-BE49-F238E27FC236}">
                    <a16:creationId xmlns:a16="http://schemas.microsoft.com/office/drawing/2014/main" id="{51945D19-8437-20C8-5B42-6A315E3500B9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248;p2">
                <a:extLst>
                  <a:ext uri="{FF2B5EF4-FFF2-40B4-BE49-F238E27FC236}">
                    <a16:creationId xmlns:a16="http://schemas.microsoft.com/office/drawing/2014/main" id="{5EE4DF0B-9A1D-D9E7-DACC-A7B65C61A19F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249;p2">
                <a:extLst>
                  <a:ext uri="{FF2B5EF4-FFF2-40B4-BE49-F238E27FC236}">
                    <a16:creationId xmlns:a16="http://schemas.microsoft.com/office/drawing/2014/main" id="{BCA78378-42CC-E0EA-0586-9BABB1162497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250;p2">
                <a:extLst>
                  <a:ext uri="{FF2B5EF4-FFF2-40B4-BE49-F238E27FC236}">
                    <a16:creationId xmlns:a16="http://schemas.microsoft.com/office/drawing/2014/main" id="{6FDAB9C7-7EB9-27AC-DBF0-B95A0DD9411F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251;p2">
                <a:extLst>
                  <a:ext uri="{FF2B5EF4-FFF2-40B4-BE49-F238E27FC236}">
                    <a16:creationId xmlns:a16="http://schemas.microsoft.com/office/drawing/2014/main" id="{1704A79E-7C02-72EB-9C0F-C505283FDD0C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252;p2">
                <a:extLst>
                  <a:ext uri="{FF2B5EF4-FFF2-40B4-BE49-F238E27FC236}">
                    <a16:creationId xmlns:a16="http://schemas.microsoft.com/office/drawing/2014/main" id="{537A9A7B-6F41-2E17-A18A-47948F1A3DCE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253;p2">
                <a:extLst>
                  <a:ext uri="{FF2B5EF4-FFF2-40B4-BE49-F238E27FC236}">
                    <a16:creationId xmlns:a16="http://schemas.microsoft.com/office/drawing/2014/main" id="{99694192-6295-F7CA-7349-632CA155D99D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254;p2">
                <a:extLst>
                  <a:ext uri="{FF2B5EF4-FFF2-40B4-BE49-F238E27FC236}">
                    <a16:creationId xmlns:a16="http://schemas.microsoft.com/office/drawing/2014/main" id="{14D1C60B-580B-ED39-51FA-5F290BA4BA86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255;p2">
                <a:extLst>
                  <a:ext uri="{FF2B5EF4-FFF2-40B4-BE49-F238E27FC236}">
                    <a16:creationId xmlns:a16="http://schemas.microsoft.com/office/drawing/2014/main" id="{F9BCABE2-C599-BC3E-DC67-D40E92C70AF9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256;p2">
                <a:extLst>
                  <a:ext uri="{FF2B5EF4-FFF2-40B4-BE49-F238E27FC236}">
                    <a16:creationId xmlns:a16="http://schemas.microsoft.com/office/drawing/2014/main" id="{99316D31-C5AC-A3C2-9CF9-6F8AE1896ED4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257;p2">
                <a:extLst>
                  <a:ext uri="{FF2B5EF4-FFF2-40B4-BE49-F238E27FC236}">
                    <a16:creationId xmlns:a16="http://schemas.microsoft.com/office/drawing/2014/main" id="{D89B233C-3211-5ECB-E223-461A8AEEF8D4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258;p2">
                <a:extLst>
                  <a:ext uri="{FF2B5EF4-FFF2-40B4-BE49-F238E27FC236}">
                    <a16:creationId xmlns:a16="http://schemas.microsoft.com/office/drawing/2014/main" id="{35463693-0964-FC68-57CD-1BD1E3868982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259;p2">
                <a:extLst>
                  <a:ext uri="{FF2B5EF4-FFF2-40B4-BE49-F238E27FC236}">
                    <a16:creationId xmlns:a16="http://schemas.microsoft.com/office/drawing/2014/main" id="{684BC91E-32BF-C91E-789B-5456321135FE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260;p2">
                <a:extLst>
                  <a:ext uri="{FF2B5EF4-FFF2-40B4-BE49-F238E27FC236}">
                    <a16:creationId xmlns:a16="http://schemas.microsoft.com/office/drawing/2014/main" id="{F18A9E1B-6DDF-A621-2D25-21A8386A6D2D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261;p2">
                <a:extLst>
                  <a:ext uri="{FF2B5EF4-FFF2-40B4-BE49-F238E27FC236}">
                    <a16:creationId xmlns:a16="http://schemas.microsoft.com/office/drawing/2014/main" id="{C3F9B08F-04D8-1AC3-99D5-129F283DF92E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262;p2">
                <a:extLst>
                  <a:ext uri="{FF2B5EF4-FFF2-40B4-BE49-F238E27FC236}">
                    <a16:creationId xmlns:a16="http://schemas.microsoft.com/office/drawing/2014/main" id="{0708A1E2-9C83-61E4-C4A9-430CBABA5ACD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263;p2">
                <a:extLst>
                  <a:ext uri="{FF2B5EF4-FFF2-40B4-BE49-F238E27FC236}">
                    <a16:creationId xmlns:a16="http://schemas.microsoft.com/office/drawing/2014/main" id="{AB672AC7-14B7-0869-F1AD-47483BCA8163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264;p2">
                <a:extLst>
                  <a:ext uri="{FF2B5EF4-FFF2-40B4-BE49-F238E27FC236}">
                    <a16:creationId xmlns:a16="http://schemas.microsoft.com/office/drawing/2014/main" id="{FCC5FC41-63BB-83C5-53C6-0BB38679299A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265;p2">
                <a:extLst>
                  <a:ext uri="{FF2B5EF4-FFF2-40B4-BE49-F238E27FC236}">
                    <a16:creationId xmlns:a16="http://schemas.microsoft.com/office/drawing/2014/main" id="{203D5CB1-3B79-8A63-A071-67ECF9C43ECB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266;p2">
                <a:extLst>
                  <a:ext uri="{FF2B5EF4-FFF2-40B4-BE49-F238E27FC236}">
                    <a16:creationId xmlns:a16="http://schemas.microsoft.com/office/drawing/2014/main" id="{689B1916-A51D-4BBC-6A44-F490D49B3958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267;p2">
                <a:extLst>
                  <a:ext uri="{FF2B5EF4-FFF2-40B4-BE49-F238E27FC236}">
                    <a16:creationId xmlns:a16="http://schemas.microsoft.com/office/drawing/2014/main" id="{CA92F26B-F36C-F352-39AC-408BD376E8A0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268;p2">
                <a:extLst>
                  <a:ext uri="{FF2B5EF4-FFF2-40B4-BE49-F238E27FC236}">
                    <a16:creationId xmlns:a16="http://schemas.microsoft.com/office/drawing/2014/main" id="{1852FB8C-4192-54AC-8259-3BA61D4A8AD1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269;p2">
                <a:extLst>
                  <a:ext uri="{FF2B5EF4-FFF2-40B4-BE49-F238E27FC236}">
                    <a16:creationId xmlns:a16="http://schemas.microsoft.com/office/drawing/2014/main" id="{270CB73F-A834-AFA3-D673-F841FF663FEC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270;p2">
                <a:extLst>
                  <a:ext uri="{FF2B5EF4-FFF2-40B4-BE49-F238E27FC236}">
                    <a16:creationId xmlns:a16="http://schemas.microsoft.com/office/drawing/2014/main" id="{C3E55CC7-56BA-7AD7-9FF9-88C511098EDD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271;p2">
                <a:extLst>
                  <a:ext uri="{FF2B5EF4-FFF2-40B4-BE49-F238E27FC236}">
                    <a16:creationId xmlns:a16="http://schemas.microsoft.com/office/drawing/2014/main" id="{2CE72AC7-FD05-08AB-92FF-587BB0659EA7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272;p2">
                <a:extLst>
                  <a:ext uri="{FF2B5EF4-FFF2-40B4-BE49-F238E27FC236}">
                    <a16:creationId xmlns:a16="http://schemas.microsoft.com/office/drawing/2014/main" id="{FA001ED3-4871-FFD1-340A-1C9BCFAA895E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273;p2">
                <a:extLst>
                  <a:ext uri="{FF2B5EF4-FFF2-40B4-BE49-F238E27FC236}">
                    <a16:creationId xmlns:a16="http://schemas.microsoft.com/office/drawing/2014/main" id="{D4F28C17-C322-518E-481B-28A207B6BCCA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4" name="Google Shape;274;p2">
              <a:extLst>
                <a:ext uri="{FF2B5EF4-FFF2-40B4-BE49-F238E27FC236}">
                  <a16:creationId xmlns:a16="http://schemas.microsoft.com/office/drawing/2014/main" id="{A0298381-4622-D826-2B62-C809FAC2C0E5}"/>
                </a:ext>
              </a:extLst>
            </p:cNvPr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114" name="Google Shape;275;p2">
                <a:extLst>
                  <a:ext uri="{FF2B5EF4-FFF2-40B4-BE49-F238E27FC236}">
                    <a16:creationId xmlns:a16="http://schemas.microsoft.com/office/drawing/2014/main" id="{8E2591C1-DF27-7BB1-B5E0-27899856E0B2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276;p2">
                <a:extLst>
                  <a:ext uri="{FF2B5EF4-FFF2-40B4-BE49-F238E27FC236}">
                    <a16:creationId xmlns:a16="http://schemas.microsoft.com/office/drawing/2014/main" id="{D82B6FF3-519F-A6C8-613B-8B737721AA9E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277;p2">
                <a:extLst>
                  <a:ext uri="{FF2B5EF4-FFF2-40B4-BE49-F238E27FC236}">
                    <a16:creationId xmlns:a16="http://schemas.microsoft.com/office/drawing/2014/main" id="{29E5C168-21D2-DBF8-75DE-96F87A2D8483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278;p2">
                <a:extLst>
                  <a:ext uri="{FF2B5EF4-FFF2-40B4-BE49-F238E27FC236}">
                    <a16:creationId xmlns:a16="http://schemas.microsoft.com/office/drawing/2014/main" id="{ECF5F7AA-BB75-6D0B-3E80-6662D0727AD2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279;p2">
                <a:extLst>
                  <a:ext uri="{FF2B5EF4-FFF2-40B4-BE49-F238E27FC236}">
                    <a16:creationId xmlns:a16="http://schemas.microsoft.com/office/drawing/2014/main" id="{3342AC82-6DE0-A9E3-1468-FE826245589F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280;p2">
                <a:extLst>
                  <a:ext uri="{FF2B5EF4-FFF2-40B4-BE49-F238E27FC236}">
                    <a16:creationId xmlns:a16="http://schemas.microsoft.com/office/drawing/2014/main" id="{1936ED33-3D0D-CAAB-6504-45482E968B84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281;p2">
                <a:extLst>
                  <a:ext uri="{FF2B5EF4-FFF2-40B4-BE49-F238E27FC236}">
                    <a16:creationId xmlns:a16="http://schemas.microsoft.com/office/drawing/2014/main" id="{C1726BA8-E987-4B21-AC36-D1E4B55EBA09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282;p2">
                <a:extLst>
                  <a:ext uri="{FF2B5EF4-FFF2-40B4-BE49-F238E27FC236}">
                    <a16:creationId xmlns:a16="http://schemas.microsoft.com/office/drawing/2014/main" id="{8C79281E-FE38-65A1-F76A-7ABC365C008B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283;p2">
                <a:extLst>
                  <a:ext uri="{FF2B5EF4-FFF2-40B4-BE49-F238E27FC236}">
                    <a16:creationId xmlns:a16="http://schemas.microsoft.com/office/drawing/2014/main" id="{B6175463-8455-FACA-ECC6-A3724E9F8C7B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284;p2">
                <a:extLst>
                  <a:ext uri="{FF2B5EF4-FFF2-40B4-BE49-F238E27FC236}">
                    <a16:creationId xmlns:a16="http://schemas.microsoft.com/office/drawing/2014/main" id="{4769C180-10C7-01D3-0215-D2BD6DB60DA0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285;p2">
                <a:extLst>
                  <a:ext uri="{FF2B5EF4-FFF2-40B4-BE49-F238E27FC236}">
                    <a16:creationId xmlns:a16="http://schemas.microsoft.com/office/drawing/2014/main" id="{ED7DE96F-A9BA-C8E1-0B30-2BF2C237EDD3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286;p2">
                <a:extLst>
                  <a:ext uri="{FF2B5EF4-FFF2-40B4-BE49-F238E27FC236}">
                    <a16:creationId xmlns:a16="http://schemas.microsoft.com/office/drawing/2014/main" id="{CFF6BB1A-B3F2-176F-75E1-EC3F2FCCAD77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287;p2">
                <a:extLst>
                  <a:ext uri="{FF2B5EF4-FFF2-40B4-BE49-F238E27FC236}">
                    <a16:creationId xmlns:a16="http://schemas.microsoft.com/office/drawing/2014/main" id="{D2C3E506-8ACE-FA9C-17FF-7053D5807080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288;p2">
                <a:extLst>
                  <a:ext uri="{FF2B5EF4-FFF2-40B4-BE49-F238E27FC236}">
                    <a16:creationId xmlns:a16="http://schemas.microsoft.com/office/drawing/2014/main" id="{E0F16373-CD60-1923-3288-08CEFD67354E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289;p2">
                <a:extLst>
                  <a:ext uri="{FF2B5EF4-FFF2-40B4-BE49-F238E27FC236}">
                    <a16:creationId xmlns:a16="http://schemas.microsoft.com/office/drawing/2014/main" id="{1456864B-CEA3-B8C9-F9C0-EBB65CFB1940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290;p2">
                <a:extLst>
                  <a:ext uri="{FF2B5EF4-FFF2-40B4-BE49-F238E27FC236}">
                    <a16:creationId xmlns:a16="http://schemas.microsoft.com/office/drawing/2014/main" id="{66B498AB-866B-FA04-95FF-CA96EBBB9F60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291;p2">
                <a:extLst>
                  <a:ext uri="{FF2B5EF4-FFF2-40B4-BE49-F238E27FC236}">
                    <a16:creationId xmlns:a16="http://schemas.microsoft.com/office/drawing/2014/main" id="{28DB878C-D265-5DBB-00A1-444EE69F6D8A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292;p2">
                <a:extLst>
                  <a:ext uri="{FF2B5EF4-FFF2-40B4-BE49-F238E27FC236}">
                    <a16:creationId xmlns:a16="http://schemas.microsoft.com/office/drawing/2014/main" id="{0C877AAB-768A-8F6A-266F-B11FC12FB666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293;p2">
                <a:extLst>
                  <a:ext uri="{FF2B5EF4-FFF2-40B4-BE49-F238E27FC236}">
                    <a16:creationId xmlns:a16="http://schemas.microsoft.com/office/drawing/2014/main" id="{C3D9A887-C939-EDC5-E3B3-E296E1FB364B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294;p2">
                <a:extLst>
                  <a:ext uri="{FF2B5EF4-FFF2-40B4-BE49-F238E27FC236}">
                    <a16:creationId xmlns:a16="http://schemas.microsoft.com/office/drawing/2014/main" id="{128C639B-8E79-D959-9507-E57C12AE1A26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295;p2">
                <a:extLst>
                  <a:ext uri="{FF2B5EF4-FFF2-40B4-BE49-F238E27FC236}">
                    <a16:creationId xmlns:a16="http://schemas.microsoft.com/office/drawing/2014/main" id="{C807B86D-5505-9769-EAA0-C033F83EF206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296;p2">
                <a:extLst>
                  <a:ext uri="{FF2B5EF4-FFF2-40B4-BE49-F238E27FC236}">
                    <a16:creationId xmlns:a16="http://schemas.microsoft.com/office/drawing/2014/main" id="{EC820383-ADA8-AF38-99FF-1D3843BEE1F9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297;p2">
                <a:extLst>
                  <a:ext uri="{FF2B5EF4-FFF2-40B4-BE49-F238E27FC236}">
                    <a16:creationId xmlns:a16="http://schemas.microsoft.com/office/drawing/2014/main" id="{BA0ED821-38EC-1D95-16A8-72E217DD011F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298;p2">
                <a:extLst>
                  <a:ext uri="{FF2B5EF4-FFF2-40B4-BE49-F238E27FC236}">
                    <a16:creationId xmlns:a16="http://schemas.microsoft.com/office/drawing/2014/main" id="{830E5FE8-A2DE-FB49-C7FE-A5883787240A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299;p2">
                <a:extLst>
                  <a:ext uri="{FF2B5EF4-FFF2-40B4-BE49-F238E27FC236}">
                    <a16:creationId xmlns:a16="http://schemas.microsoft.com/office/drawing/2014/main" id="{D8BA1263-EE75-6916-D4CE-5072A8CCEB7E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300;p2">
                <a:extLst>
                  <a:ext uri="{FF2B5EF4-FFF2-40B4-BE49-F238E27FC236}">
                    <a16:creationId xmlns:a16="http://schemas.microsoft.com/office/drawing/2014/main" id="{9EBFC8B8-1165-D89B-F381-4E30F29CCBC2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301;p2">
                <a:extLst>
                  <a:ext uri="{FF2B5EF4-FFF2-40B4-BE49-F238E27FC236}">
                    <a16:creationId xmlns:a16="http://schemas.microsoft.com/office/drawing/2014/main" id="{3F95ED4C-16AD-B55E-984D-8CA10C73DD7F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302;p2">
                <a:extLst>
                  <a:ext uri="{FF2B5EF4-FFF2-40B4-BE49-F238E27FC236}">
                    <a16:creationId xmlns:a16="http://schemas.microsoft.com/office/drawing/2014/main" id="{9A544B23-A405-5C88-18A6-B06ECBB44C0F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303;p2">
                <a:extLst>
                  <a:ext uri="{FF2B5EF4-FFF2-40B4-BE49-F238E27FC236}">
                    <a16:creationId xmlns:a16="http://schemas.microsoft.com/office/drawing/2014/main" id="{EB36A92E-DD72-DDCA-F0D0-2849D6C313C4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304;p2">
                <a:extLst>
                  <a:ext uri="{FF2B5EF4-FFF2-40B4-BE49-F238E27FC236}">
                    <a16:creationId xmlns:a16="http://schemas.microsoft.com/office/drawing/2014/main" id="{A84EA193-0001-67FE-2885-56E378F25E44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305;p2">
                <a:extLst>
                  <a:ext uri="{FF2B5EF4-FFF2-40B4-BE49-F238E27FC236}">
                    <a16:creationId xmlns:a16="http://schemas.microsoft.com/office/drawing/2014/main" id="{0F0EB8AE-7FAB-94C6-8ABA-8C2CD00E23A2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306;p2">
                <a:extLst>
                  <a:ext uri="{FF2B5EF4-FFF2-40B4-BE49-F238E27FC236}">
                    <a16:creationId xmlns:a16="http://schemas.microsoft.com/office/drawing/2014/main" id="{14657CC2-E5B3-AB26-99D1-4C90A0D1F5F1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307;p2">
                <a:extLst>
                  <a:ext uri="{FF2B5EF4-FFF2-40B4-BE49-F238E27FC236}">
                    <a16:creationId xmlns:a16="http://schemas.microsoft.com/office/drawing/2014/main" id="{B8E2742A-E1CF-9E73-7C34-84085C5E4754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308;p2">
                <a:extLst>
                  <a:ext uri="{FF2B5EF4-FFF2-40B4-BE49-F238E27FC236}">
                    <a16:creationId xmlns:a16="http://schemas.microsoft.com/office/drawing/2014/main" id="{A348FE87-E1DD-DE07-4264-CD1F15865D93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309;p2">
                <a:extLst>
                  <a:ext uri="{FF2B5EF4-FFF2-40B4-BE49-F238E27FC236}">
                    <a16:creationId xmlns:a16="http://schemas.microsoft.com/office/drawing/2014/main" id="{744132E2-8802-53FA-E5C9-40C0EBD47B28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310;p2">
                <a:extLst>
                  <a:ext uri="{FF2B5EF4-FFF2-40B4-BE49-F238E27FC236}">
                    <a16:creationId xmlns:a16="http://schemas.microsoft.com/office/drawing/2014/main" id="{CCE56D54-1DE0-E291-F379-65C1BE984D92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311;p2">
                <a:extLst>
                  <a:ext uri="{FF2B5EF4-FFF2-40B4-BE49-F238E27FC236}">
                    <a16:creationId xmlns:a16="http://schemas.microsoft.com/office/drawing/2014/main" id="{9F9334A1-E816-E08C-49E8-92E22E7C4566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312;p2">
                <a:extLst>
                  <a:ext uri="{FF2B5EF4-FFF2-40B4-BE49-F238E27FC236}">
                    <a16:creationId xmlns:a16="http://schemas.microsoft.com/office/drawing/2014/main" id="{6B02319C-7A00-6E60-5A45-9C5AE67DAC55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313;p2">
                <a:extLst>
                  <a:ext uri="{FF2B5EF4-FFF2-40B4-BE49-F238E27FC236}">
                    <a16:creationId xmlns:a16="http://schemas.microsoft.com/office/drawing/2014/main" id="{02FD18AE-1DD4-96D6-C2C5-8F7AFD7E7674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314;p2">
                <a:extLst>
                  <a:ext uri="{FF2B5EF4-FFF2-40B4-BE49-F238E27FC236}">
                    <a16:creationId xmlns:a16="http://schemas.microsoft.com/office/drawing/2014/main" id="{FDDB8284-20F8-BF05-D520-8C5070769235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315;p2">
                <a:extLst>
                  <a:ext uri="{FF2B5EF4-FFF2-40B4-BE49-F238E27FC236}">
                    <a16:creationId xmlns:a16="http://schemas.microsoft.com/office/drawing/2014/main" id="{51E99A76-1F9A-181D-BECA-8B2AE6F4A197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316;p2">
                <a:extLst>
                  <a:ext uri="{FF2B5EF4-FFF2-40B4-BE49-F238E27FC236}">
                    <a16:creationId xmlns:a16="http://schemas.microsoft.com/office/drawing/2014/main" id="{2819259E-E68B-DC0A-4ABB-8F1D5DB930EA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317;p2">
                <a:extLst>
                  <a:ext uri="{FF2B5EF4-FFF2-40B4-BE49-F238E27FC236}">
                    <a16:creationId xmlns:a16="http://schemas.microsoft.com/office/drawing/2014/main" id="{95A39AFE-E24B-5DAE-5492-488C920BC0B5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5" name="Google Shape;318;p2">
              <a:extLst>
                <a:ext uri="{FF2B5EF4-FFF2-40B4-BE49-F238E27FC236}">
                  <a16:creationId xmlns:a16="http://schemas.microsoft.com/office/drawing/2014/main" id="{B1BAD166-D1B1-CB4E-C214-EA77F8F40F05}"/>
                </a:ext>
              </a:extLst>
            </p:cNvPr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071" name="Google Shape;319;p2">
                <a:extLst>
                  <a:ext uri="{FF2B5EF4-FFF2-40B4-BE49-F238E27FC236}">
                    <a16:creationId xmlns:a16="http://schemas.microsoft.com/office/drawing/2014/main" id="{FCC507FB-DD83-A3A1-5587-F0635BDB4E6B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320;p2">
                <a:extLst>
                  <a:ext uri="{FF2B5EF4-FFF2-40B4-BE49-F238E27FC236}">
                    <a16:creationId xmlns:a16="http://schemas.microsoft.com/office/drawing/2014/main" id="{44BEE948-4862-28DD-BA44-94912F66E852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321;p2">
                <a:extLst>
                  <a:ext uri="{FF2B5EF4-FFF2-40B4-BE49-F238E27FC236}">
                    <a16:creationId xmlns:a16="http://schemas.microsoft.com/office/drawing/2014/main" id="{C788AC36-5141-BE66-54EE-8C163CEEADE7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322;p2">
                <a:extLst>
                  <a:ext uri="{FF2B5EF4-FFF2-40B4-BE49-F238E27FC236}">
                    <a16:creationId xmlns:a16="http://schemas.microsoft.com/office/drawing/2014/main" id="{C9C1F9BB-3C86-DAA2-4348-04DCC0F157CC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323;p2">
                <a:extLst>
                  <a:ext uri="{FF2B5EF4-FFF2-40B4-BE49-F238E27FC236}">
                    <a16:creationId xmlns:a16="http://schemas.microsoft.com/office/drawing/2014/main" id="{457B921D-F921-CF91-B000-2D0E6F2B38B0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324;p2">
                <a:extLst>
                  <a:ext uri="{FF2B5EF4-FFF2-40B4-BE49-F238E27FC236}">
                    <a16:creationId xmlns:a16="http://schemas.microsoft.com/office/drawing/2014/main" id="{F54B67AF-F908-C792-E411-3011FE9A9733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325;p2">
                <a:extLst>
                  <a:ext uri="{FF2B5EF4-FFF2-40B4-BE49-F238E27FC236}">
                    <a16:creationId xmlns:a16="http://schemas.microsoft.com/office/drawing/2014/main" id="{63FAB41D-F57D-8564-AFA0-C50122F4DD29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326;p2">
                <a:extLst>
                  <a:ext uri="{FF2B5EF4-FFF2-40B4-BE49-F238E27FC236}">
                    <a16:creationId xmlns:a16="http://schemas.microsoft.com/office/drawing/2014/main" id="{5F24220B-D6AE-CABF-1F6C-F63B9AAD4DCC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327;p2">
                <a:extLst>
                  <a:ext uri="{FF2B5EF4-FFF2-40B4-BE49-F238E27FC236}">
                    <a16:creationId xmlns:a16="http://schemas.microsoft.com/office/drawing/2014/main" id="{5D690296-5FD3-5044-1F5B-FEA8D8D18822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328;p2">
                <a:extLst>
                  <a:ext uri="{FF2B5EF4-FFF2-40B4-BE49-F238E27FC236}">
                    <a16:creationId xmlns:a16="http://schemas.microsoft.com/office/drawing/2014/main" id="{3CE32281-99A1-EA7E-61A8-2EC7E3F1D0A9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329;p2">
                <a:extLst>
                  <a:ext uri="{FF2B5EF4-FFF2-40B4-BE49-F238E27FC236}">
                    <a16:creationId xmlns:a16="http://schemas.microsoft.com/office/drawing/2014/main" id="{6EB5E2A4-79A0-176F-D325-16A1E30953BC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330;p2">
                <a:extLst>
                  <a:ext uri="{FF2B5EF4-FFF2-40B4-BE49-F238E27FC236}">
                    <a16:creationId xmlns:a16="http://schemas.microsoft.com/office/drawing/2014/main" id="{5275C4BB-753D-69CD-98AC-B766FF36ECAC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331;p2">
                <a:extLst>
                  <a:ext uri="{FF2B5EF4-FFF2-40B4-BE49-F238E27FC236}">
                    <a16:creationId xmlns:a16="http://schemas.microsoft.com/office/drawing/2014/main" id="{CCF420B6-39F2-34CB-B981-B02E51AD7E6A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332;p2">
                <a:extLst>
                  <a:ext uri="{FF2B5EF4-FFF2-40B4-BE49-F238E27FC236}">
                    <a16:creationId xmlns:a16="http://schemas.microsoft.com/office/drawing/2014/main" id="{876E9896-2229-7936-A355-3A39BB42FA7C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333;p2">
                <a:extLst>
                  <a:ext uri="{FF2B5EF4-FFF2-40B4-BE49-F238E27FC236}">
                    <a16:creationId xmlns:a16="http://schemas.microsoft.com/office/drawing/2014/main" id="{4731DAE2-AD98-19D7-FA11-F4AAAC83DCE2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334;p2">
                <a:extLst>
                  <a:ext uri="{FF2B5EF4-FFF2-40B4-BE49-F238E27FC236}">
                    <a16:creationId xmlns:a16="http://schemas.microsoft.com/office/drawing/2014/main" id="{9EEE23EF-4442-CA20-5939-BC9B3FB1B151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335;p2">
                <a:extLst>
                  <a:ext uri="{FF2B5EF4-FFF2-40B4-BE49-F238E27FC236}">
                    <a16:creationId xmlns:a16="http://schemas.microsoft.com/office/drawing/2014/main" id="{56098E5E-ED8A-CEEF-975C-2014656AA93F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336;p2">
                <a:extLst>
                  <a:ext uri="{FF2B5EF4-FFF2-40B4-BE49-F238E27FC236}">
                    <a16:creationId xmlns:a16="http://schemas.microsoft.com/office/drawing/2014/main" id="{6D57762A-FE4F-9EC7-BA5D-4E921E9FCA3E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337;p2">
                <a:extLst>
                  <a:ext uri="{FF2B5EF4-FFF2-40B4-BE49-F238E27FC236}">
                    <a16:creationId xmlns:a16="http://schemas.microsoft.com/office/drawing/2014/main" id="{72B20F9F-A790-D8B4-5143-1253F67A8874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338;p2">
                <a:extLst>
                  <a:ext uri="{FF2B5EF4-FFF2-40B4-BE49-F238E27FC236}">
                    <a16:creationId xmlns:a16="http://schemas.microsoft.com/office/drawing/2014/main" id="{E941041B-C517-E920-BBC3-4FABF072244D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339;p2">
                <a:extLst>
                  <a:ext uri="{FF2B5EF4-FFF2-40B4-BE49-F238E27FC236}">
                    <a16:creationId xmlns:a16="http://schemas.microsoft.com/office/drawing/2014/main" id="{47591C0F-849E-B28B-6969-04F7250EA32E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340;p2">
                <a:extLst>
                  <a:ext uri="{FF2B5EF4-FFF2-40B4-BE49-F238E27FC236}">
                    <a16:creationId xmlns:a16="http://schemas.microsoft.com/office/drawing/2014/main" id="{D20C01C9-69EE-881E-3B2F-0CC4F9BC0C5B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341;p2">
                <a:extLst>
                  <a:ext uri="{FF2B5EF4-FFF2-40B4-BE49-F238E27FC236}">
                    <a16:creationId xmlns:a16="http://schemas.microsoft.com/office/drawing/2014/main" id="{4FC1303D-4C1B-C69D-BFB5-D3250B1AEF83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342;p2">
                <a:extLst>
                  <a:ext uri="{FF2B5EF4-FFF2-40B4-BE49-F238E27FC236}">
                    <a16:creationId xmlns:a16="http://schemas.microsoft.com/office/drawing/2014/main" id="{A8893349-20A5-906B-2C47-B8802B624A9F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343;p2">
                <a:extLst>
                  <a:ext uri="{FF2B5EF4-FFF2-40B4-BE49-F238E27FC236}">
                    <a16:creationId xmlns:a16="http://schemas.microsoft.com/office/drawing/2014/main" id="{D61C0F1C-A0E7-BEF9-3FA5-834BD33AA5D2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344;p2">
                <a:extLst>
                  <a:ext uri="{FF2B5EF4-FFF2-40B4-BE49-F238E27FC236}">
                    <a16:creationId xmlns:a16="http://schemas.microsoft.com/office/drawing/2014/main" id="{8D2A85B6-CA43-5C6F-F25E-139AFC55D1AB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345;p2">
                <a:extLst>
                  <a:ext uri="{FF2B5EF4-FFF2-40B4-BE49-F238E27FC236}">
                    <a16:creationId xmlns:a16="http://schemas.microsoft.com/office/drawing/2014/main" id="{71186FA4-96CF-327D-5268-CAE34B7612F6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346;p2">
                <a:extLst>
                  <a:ext uri="{FF2B5EF4-FFF2-40B4-BE49-F238E27FC236}">
                    <a16:creationId xmlns:a16="http://schemas.microsoft.com/office/drawing/2014/main" id="{1EE92D80-4C57-BE73-DF7A-5531DDB46822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347;p2">
                <a:extLst>
                  <a:ext uri="{FF2B5EF4-FFF2-40B4-BE49-F238E27FC236}">
                    <a16:creationId xmlns:a16="http://schemas.microsoft.com/office/drawing/2014/main" id="{F832B40E-648E-A131-A349-96437E08476C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348;p2">
                <a:extLst>
                  <a:ext uri="{FF2B5EF4-FFF2-40B4-BE49-F238E27FC236}">
                    <a16:creationId xmlns:a16="http://schemas.microsoft.com/office/drawing/2014/main" id="{5EA254E0-5FFE-0E9E-9144-001818F747F3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349;p2">
                <a:extLst>
                  <a:ext uri="{FF2B5EF4-FFF2-40B4-BE49-F238E27FC236}">
                    <a16:creationId xmlns:a16="http://schemas.microsoft.com/office/drawing/2014/main" id="{144BF0FF-75D5-B4B5-A4E0-6AAFE42B2D45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350;p2">
                <a:extLst>
                  <a:ext uri="{FF2B5EF4-FFF2-40B4-BE49-F238E27FC236}">
                    <a16:creationId xmlns:a16="http://schemas.microsoft.com/office/drawing/2014/main" id="{5577C106-D97A-5AE9-D8B5-1B2E8012DCD3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351;p2">
                <a:extLst>
                  <a:ext uri="{FF2B5EF4-FFF2-40B4-BE49-F238E27FC236}">
                    <a16:creationId xmlns:a16="http://schemas.microsoft.com/office/drawing/2014/main" id="{9B5E0729-85AA-42B1-0A7D-24C49C78AD26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352;p2">
                <a:extLst>
                  <a:ext uri="{FF2B5EF4-FFF2-40B4-BE49-F238E27FC236}">
                    <a16:creationId xmlns:a16="http://schemas.microsoft.com/office/drawing/2014/main" id="{710BDDC8-D330-A62D-28B4-4C8B37D6B78B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353;p2">
                <a:extLst>
                  <a:ext uri="{FF2B5EF4-FFF2-40B4-BE49-F238E27FC236}">
                    <a16:creationId xmlns:a16="http://schemas.microsoft.com/office/drawing/2014/main" id="{08F6ADB5-3921-A390-E533-FFB93BCD68B0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354;p2">
                <a:extLst>
                  <a:ext uri="{FF2B5EF4-FFF2-40B4-BE49-F238E27FC236}">
                    <a16:creationId xmlns:a16="http://schemas.microsoft.com/office/drawing/2014/main" id="{A55C9716-CDA3-3FDE-0B7D-4FD9CA92E72F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355;p2">
                <a:extLst>
                  <a:ext uri="{FF2B5EF4-FFF2-40B4-BE49-F238E27FC236}">
                    <a16:creationId xmlns:a16="http://schemas.microsoft.com/office/drawing/2014/main" id="{D239095E-46DC-2204-9189-0049DCA340AF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356;p2">
                <a:extLst>
                  <a:ext uri="{FF2B5EF4-FFF2-40B4-BE49-F238E27FC236}">
                    <a16:creationId xmlns:a16="http://schemas.microsoft.com/office/drawing/2014/main" id="{CFDC9832-D4C2-F3AF-F7EE-F4372C9F532D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357;p2">
                <a:extLst>
                  <a:ext uri="{FF2B5EF4-FFF2-40B4-BE49-F238E27FC236}">
                    <a16:creationId xmlns:a16="http://schemas.microsoft.com/office/drawing/2014/main" id="{2F4F152C-757B-66AD-9809-38ECA76F30DD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358;p2">
                <a:extLst>
                  <a:ext uri="{FF2B5EF4-FFF2-40B4-BE49-F238E27FC236}">
                    <a16:creationId xmlns:a16="http://schemas.microsoft.com/office/drawing/2014/main" id="{9398CE20-77AD-D3F8-7831-D4B6408CD04D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359;p2">
                <a:extLst>
                  <a:ext uri="{FF2B5EF4-FFF2-40B4-BE49-F238E27FC236}">
                    <a16:creationId xmlns:a16="http://schemas.microsoft.com/office/drawing/2014/main" id="{BC8BA6B3-56B4-8947-A117-E1B21E0D8CE7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360;p2">
                <a:extLst>
                  <a:ext uri="{FF2B5EF4-FFF2-40B4-BE49-F238E27FC236}">
                    <a16:creationId xmlns:a16="http://schemas.microsoft.com/office/drawing/2014/main" id="{14C54206-168A-C5C0-F6DB-80BC8F6B9F91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361;p2">
                <a:extLst>
                  <a:ext uri="{FF2B5EF4-FFF2-40B4-BE49-F238E27FC236}">
                    <a16:creationId xmlns:a16="http://schemas.microsoft.com/office/drawing/2014/main" id="{D867B43C-31A6-50DC-68AA-47979BD995FC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7" name="Google Shape;362;p2">
              <a:extLst>
                <a:ext uri="{FF2B5EF4-FFF2-40B4-BE49-F238E27FC236}">
                  <a16:creationId xmlns:a16="http://schemas.microsoft.com/office/drawing/2014/main" id="{2C2F521C-5C7A-D10E-CB38-32A69AB53E73}"/>
                </a:ext>
              </a:extLst>
            </p:cNvPr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028" name="Google Shape;363;p2">
                <a:extLst>
                  <a:ext uri="{FF2B5EF4-FFF2-40B4-BE49-F238E27FC236}">
                    <a16:creationId xmlns:a16="http://schemas.microsoft.com/office/drawing/2014/main" id="{32136EDA-C813-D17E-D4E8-603EC4B12B00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364;p2">
                <a:extLst>
                  <a:ext uri="{FF2B5EF4-FFF2-40B4-BE49-F238E27FC236}">
                    <a16:creationId xmlns:a16="http://schemas.microsoft.com/office/drawing/2014/main" id="{371AEB73-86AD-1B20-1EFD-768DC18CA86F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365;p2">
                <a:extLst>
                  <a:ext uri="{FF2B5EF4-FFF2-40B4-BE49-F238E27FC236}">
                    <a16:creationId xmlns:a16="http://schemas.microsoft.com/office/drawing/2014/main" id="{AB77228E-6D79-E397-2879-D14585A564AB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366;p2">
                <a:extLst>
                  <a:ext uri="{FF2B5EF4-FFF2-40B4-BE49-F238E27FC236}">
                    <a16:creationId xmlns:a16="http://schemas.microsoft.com/office/drawing/2014/main" id="{C111E18C-1FD3-0751-6564-FC2F206943E5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367;p2">
                <a:extLst>
                  <a:ext uri="{FF2B5EF4-FFF2-40B4-BE49-F238E27FC236}">
                    <a16:creationId xmlns:a16="http://schemas.microsoft.com/office/drawing/2014/main" id="{42FF25AD-B11F-401D-F9C0-BF9495D174D2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368;p2">
                <a:extLst>
                  <a:ext uri="{FF2B5EF4-FFF2-40B4-BE49-F238E27FC236}">
                    <a16:creationId xmlns:a16="http://schemas.microsoft.com/office/drawing/2014/main" id="{E7DEAB07-CB0F-1D45-A99C-D259B4410DDD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369;p2">
                <a:extLst>
                  <a:ext uri="{FF2B5EF4-FFF2-40B4-BE49-F238E27FC236}">
                    <a16:creationId xmlns:a16="http://schemas.microsoft.com/office/drawing/2014/main" id="{6819DC8E-1E1B-3443-05F6-8DF2B20767B7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370;p2">
                <a:extLst>
                  <a:ext uri="{FF2B5EF4-FFF2-40B4-BE49-F238E27FC236}">
                    <a16:creationId xmlns:a16="http://schemas.microsoft.com/office/drawing/2014/main" id="{5088558B-7E59-2A9D-8618-B280114FD3CE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371;p2">
                <a:extLst>
                  <a:ext uri="{FF2B5EF4-FFF2-40B4-BE49-F238E27FC236}">
                    <a16:creationId xmlns:a16="http://schemas.microsoft.com/office/drawing/2014/main" id="{57B9EF7D-6AC3-734B-B646-BD5E37AD3588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372;p2">
                <a:extLst>
                  <a:ext uri="{FF2B5EF4-FFF2-40B4-BE49-F238E27FC236}">
                    <a16:creationId xmlns:a16="http://schemas.microsoft.com/office/drawing/2014/main" id="{DDED8974-EC55-C80F-7D97-14CC0B4F29CC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373;p2">
                <a:extLst>
                  <a:ext uri="{FF2B5EF4-FFF2-40B4-BE49-F238E27FC236}">
                    <a16:creationId xmlns:a16="http://schemas.microsoft.com/office/drawing/2014/main" id="{8B23A4AF-7297-0D61-2868-B1C2A31A8DBD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374;p2">
                <a:extLst>
                  <a:ext uri="{FF2B5EF4-FFF2-40B4-BE49-F238E27FC236}">
                    <a16:creationId xmlns:a16="http://schemas.microsoft.com/office/drawing/2014/main" id="{FA0A7040-8FF0-D782-B038-81B0FB83A0B4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375;p2">
                <a:extLst>
                  <a:ext uri="{FF2B5EF4-FFF2-40B4-BE49-F238E27FC236}">
                    <a16:creationId xmlns:a16="http://schemas.microsoft.com/office/drawing/2014/main" id="{943E7819-F8B5-E69C-57F8-02E402CE8721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376;p2">
                <a:extLst>
                  <a:ext uri="{FF2B5EF4-FFF2-40B4-BE49-F238E27FC236}">
                    <a16:creationId xmlns:a16="http://schemas.microsoft.com/office/drawing/2014/main" id="{A9A7145F-D0B0-F415-6D10-0B663E81B62D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377;p2">
                <a:extLst>
                  <a:ext uri="{FF2B5EF4-FFF2-40B4-BE49-F238E27FC236}">
                    <a16:creationId xmlns:a16="http://schemas.microsoft.com/office/drawing/2014/main" id="{E35A7A73-767C-A7D0-4CDC-DE1778FE10DC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378;p2">
                <a:extLst>
                  <a:ext uri="{FF2B5EF4-FFF2-40B4-BE49-F238E27FC236}">
                    <a16:creationId xmlns:a16="http://schemas.microsoft.com/office/drawing/2014/main" id="{1A610BA5-8150-108C-40E7-308572E892BA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379;p2">
                <a:extLst>
                  <a:ext uri="{FF2B5EF4-FFF2-40B4-BE49-F238E27FC236}">
                    <a16:creationId xmlns:a16="http://schemas.microsoft.com/office/drawing/2014/main" id="{44CCED6A-5043-42B4-437B-99F1062B8520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380;p2">
                <a:extLst>
                  <a:ext uri="{FF2B5EF4-FFF2-40B4-BE49-F238E27FC236}">
                    <a16:creationId xmlns:a16="http://schemas.microsoft.com/office/drawing/2014/main" id="{E2ED59D9-B8EF-772A-4D17-05799DABD03E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381;p2">
                <a:extLst>
                  <a:ext uri="{FF2B5EF4-FFF2-40B4-BE49-F238E27FC236}">
                    <a16:creationId xmlns:a16="http://schemas.microsoft.com/office/drawing/2014/main" id="{E9B13F62-7C2B-9F34-312B-262097F38E5D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382;p2">
                <a:extLst>
                  <a:ext uri="{FF2B5EF4-FFF2-40B4-BE49-F238E27FC236}">
                    <a16:creationId xmlns:a16="http://schemas.microsoft.com/office/drawing/2014/main" id="{623DAA00-6636-5462-FE33-3308BAF49FA0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383;p2">
                <a:extLst>
                  <a:ext uri="{FF2B5EF4-FFF2-40B4-BE49-F238E27FC236}">
                    <a16:creationId xmlns:a16="http://schemas.microsoft.com/office/drawing/2014/main" id="{899AAFC2-733C-1D9A-F5CD-2ABC63E1A76F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384;p2">
                <a:extLst>
                  <a:ext uri="{FF2B5EF4-FFF2-40B4-BE49-F238E27FC236}">
                    <a16:creationId xmlns:a16="http://schemas.microsoft.com/office/drawing/2014/main" id="{0C781196-3ABF-06BB-291A-CF53B179F17B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385;p2">
                <a:extLst>
                  <a:ext uri="{FF2B5EF4-FFF2-40B4-BE49-F238E27FC236}">
                    <a16:creationId xmlns:a16="http://schemas.microsoft.com/office/drawing/2014/main" id="{C85297FB-7C70-28EF-FF9F-A0EC229DE2EA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386;p2">
                <a:extLst>
                  <a:ext uri="{FF2B5EF4-FFF2-40B4-BE49-F238E27FC236}">
                    <a16:creationId xmlns:a16="http://schemas.microsoft.com/office/drawing/2014/main" id="{87090685-F5EE-EA36-1F5F-0E44626D5B9A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387;p2">
                <a:extLst>
                  <a:ext uri="{FF2B5EF4-FFF2-40B4-BE49-F238E27FC236}">
                    <a16:creationId xmlns:a16="http://schemas.microsoft.com/office/drawing/2014/main" id="{A36DC96C-FA8E-6270-C84D-FC824225CFE3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388;p2">
                <a:extLst>
                  <a:ext uri="{FF2B5EF4-FFF2-40B4-BE49-F238E27FC236}">
                    <a16:creationId xmlns:a16="http://schemas.microsoft.com/office/drawing/2014/main" id="{ABEA61B2-3054-1C29-E8F3-5019CB230041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389;p2">
                <a:extLst>
                  <a:ext uri="{FF2B5EF4-FFF2-40B4-BE49-F238E27FC236}">
                    <a16:creationId xmlns:a16="http://schemas.microsoft.com/office/drawing/2014/main" id="{6C321416-A033-A872-9C2D-A133B7B180B1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390;p2">
                <a:extLst>
                  <a:ext uri="{FF2B5EF4-FFF2-40B4-BE49-F238E27FC236}">
                    <a16:creationId xmlns:a16="http://schemas.microsoft.com/office/drawing/2014/main" id="{85326F6E-0A5F-ED43-DE03-7CF153B5414A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391;p2">
                <a:extLst>
                  <a:ext uri="{FF2B5EF4-FFF2-40B4-BE49-F238E27FC236}">
                    <a16:creationId xmlns:a16="http://schemas.microsoft.com/office/drawing/2014/main" id="{FBBBCABA-AC68-B9B2-635A-E98BC34F0822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392;p2">
                <a:extLst>
                  <a:ext uri="{FF2B5EF4-FFF2-40B4-BE49-F238E27FC236}">
                    <a16:creationId xmlns:a16="http://schemas.microsoft.com/office/drawing/2014/main" id="{DDD7FEC9-455C-5F48-EAA8-CC2A90100855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393;p2">
                <a:extLst>
                  <a:ext uri="{FF2B5EF4-FFF2-40B4-BE49-F238E27FC236}">
                    <a16:creationId xmlns:a16="http://schemas.microsoft.com/office/drawing/2014/main" id="{0897E2F7-FE29-B4A6-B1DF-C516E5E84507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394;p2">
                <a:extLst>
                  <a:ext uri="{FF2B5EF4-FFF2-40B4-BE49-F238E27FC236}">
                    <a16:creationId xmlns:a16="http://schemas.microsoft.com/office/drawing/2014/main" id="{8F0FB71A-72A9-4131-B6F9-D725BADC6E2D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395;p2">
                <a:extLst>
                  <a:ext uri="{FF2B5EF4-FFF2-40B4-BE49-F238E27FC236}">
                    <a16:creationId xmlns:a16="http://schemas.microsoft.com/office/drawing/2014/main" id="{FADA0C1C-F57B-1DDB-702C-16AFC0D03D30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396;p2">
                <a:extLst>
                  <a:ext uri="{FF2B5EF4-FFF2-40B4-BE49-F238E27FC236}">
                    <a16:creationId xmlns:a16="http://schemas.microsoft.com/office/drawing/2014/main" id="{9C81887E-B917-D774-FFB4-906E21FB6863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397;p2">
                <a:extLst>
                  <a:ext uri="{FF2B5EF4-FFF2-40B4-BE49-F238E27FC236}">
                    <a16:creationId xmlns:a16="http://schemas.microsoft.com/office/drawing/2014/main" id="{13DE2EA1-F25A-C4B8-4B4E-E7366EA02322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398;p2">
                <a:extLst>
                  <a:ext uri="{FF2B5EF4-FFF2-40B4-BE49-F238E27FC236}">
                    <a16:creationId xmlns:a16="http://schemas.microsoft.com/office/drawing/2014/main" id="{F58A8684-2ED6-E7FB-DFAB-FEF49FB1D34A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399;p2">
                <a:extLst>
                  <a:ext uri="{FF2B5EF4-FFF2-40B4-BE49-F238E27FC236}">
                    <a16:creationId xmlns:a16="http://schemas.microsoft.com/office/drawing/2014/main" id="{68809C25-2D95-3406-ECA1-BFFC890C76E6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400;p2">
                <a:extLst>
                  <a:ext uri="{FF2B5EF4-FFF2-40B4-BE49-F238E27FC236}">
                    <a16:creationId xmlns:a16="http://schemas.microsoft.com/office/drawing/2014/main" id="{82CA0573-84DA-09A8-3B1A-8B3E60E640C4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401;p2">
                <a:extLst>
                  <a:ext uri="{FF2B5EF4-FFF2-40B4-BE49-F238E27FC236}">
                    <a16:creationId xmlns:a16="http://schemas.microsoft.com/office/drawing/2014/main" id="{1733FDAF-9F87-1680-6955-13DFF3120785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402;p2">
                <a:extLst>
                  <a:ext uri="{FF2B5EF4-FFF2-40B4-BE49-F238E27FC236}">
                    <a16:creationId xmlns:a16="http://schemas.microsoft.com/office/drawing/2014/main" id="{0E636245-8782-169F-8BA7-E82CC16607AA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403;p2">
                <a:extLst>
                  <a:ext uri="{FF2B5EF4-FFF2-40B4-BE49-F238E27FC236}">
                    <a16:creationId xmlns:a16="http://schemas.microsoft.com/office/drawing/2014/main" id="{BD445D4A-0E5E-E0B6-2B16-AC8D9196616C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404;p2">
                <a:extLst>
                  <a:ext uri="{FF2B5EF4-FFF2-40B4-BE49-F238E27FC236}">
                    <a16:creationId xmlns:a16="http://schemas.microsoft.com/office/drawing/2014/main" id="{250BF416-04B5-772F-B08F-586FED5BAFB0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405;p2">
                <a:extLst>
                  <a:ext uri="{FF2B5EF4-FFF2-40B4-BE49-F238E27FC236}">
                    <a16:creationId xmlns:a16="http://schemas.microsoft.com/office/drawing/2014/main" id="{68A9FB03-2BBA-7538-907B-FA0480D71667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Google Shape;14556;p38">
            <a:extLst>
              <a:ext uri="{FF2B5EF4-FFF2-40B4-BE49-F238E27FC236}">
                <a16:creationId xmlns:a16="http://schemas.microsoft.com/office/drawing/2014/main" id="{997B31B6-A5C6-03EF-A261-7E37283B60D4}"/>
              </a:ext>
            </a:extLst>
          </p:cNvPr>
          <p:cNvSpPr txBox="1">
            <a:spLocks/>
          </p:cNvSpPr>
          <p:nvPr/>
        </p:nvSpPr>
        <p:spPr>
          <a:xfrm>
            <a:off x="720000" y="3184177"/>
            <a:ext cx="2095200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000" b="1" dirty="0">
                <a:latin typeface="Taipei Sans TC Beta" pitchFamily="2" charset="-120"/>
                <a:ea typeface="Taipei Sans TC Beta" pitchFamily="2" charset="-120"/>
              </a:rPr>
              <a:t>海綿</a:t>
            </a:r>
            <a:endParaRPr lang="en-US" sz="20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grpSp>
        <p:nvGrpSpPr>
          <p:cNvPr id="41" name="Google Shape;14562;p38">
            <a:extLst>
              <a:ext uri="{FF2B5EF4-FFF2-40B4-BE49-F238E27FC236}">
                <a16:creationId xmlns:a16="http://schemas.microsoft.com/office/drawing/2014/main" id="{CBA8748B-BFEB-D994-D6BC-25A44C6D72EB}"/>
              </a:ext>
            </a:extLst>
          </p:cNvPr>
          <p:cNvGrpSpPr/>
          <p:nvPr/>
        </p:nvGrpSpPr>
        <p:grpSpPr>
          <a:xfrm>
            <a:off x="1096290" y="1367605"/>
            <a:ext cx="1565662" cy="1565260"/>
            <a:chOff x="720000" y="1540425"/>
            <a:chExt cx="833900" cy="836975"/>
          </a:xfrm>
        </p:grpSpPr>
        <p:sp>
          <p:nvSpPr>
            <p:cNvPr id="42" name="Google Shape;14563;p38">
              <a:extLst>
                <a:ext uri="{FF2B5EF4-FFF2-40B4-BE49-F238E27FC236}">
                  <a16:creationId xmlns:a16="http://schemas.microsoft.com/office/drawing/2014/main" id="{0EB25840-FEA1-BD4B-DD64-EAEE49F058C1}"/>
                </a:ext>
              </a:extLst>
            </p:cNvPr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7329"/>
                <a:gd name="adj2" fmla="val 20048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4564;p38">
              <a:extLst>
                <a:ext uri="{FF2B5EF4-FFF2-40B4-BE49-F238E27FC236}">
                  <a16:creationId xmlns:a16="http://schemas.microsoft.com/office/drawing/2014/main" id="{14C92671-2470-E297-F979-A084B3FA14F3}"/>
                </a:ext>
              </a:extLst>
            </p:cNvPr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44" name="Google Shape;14565;p38">
                <a:extLst>
                  <a:ext uri="{FF2B5EF4-FFF2-40B4-BE49-F238E27FC236}">
                    <a16:creationId xmlns:a16="http://schemas.microsoft.com/office/drawing/2014/main" id="{28136ADE-B54D-6C2C-3274-B9C5B68EE4FF}"/>
                  </a:ext>
                </a:extLst>
              </p:cNvPr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566;p38">
                <a:extLst>
                  <a:ext uri="{FF2B5EF4-FFF2-40B4-BE49-F238E27FC236}">
                    <a16:creationId xmlns:a16="http://schemas.microsoft.com/office/drawing/2014/main" id="{E9265B69-CCB9-6DD7-ABEE-B3B56C0EB842}"/>
                  </a:ext>
                </a:extLst>
              </p:cNvPr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567;p38">
                <a:extLst>
                  <a:ext uri="{FF2B5EF4-FFF2-40B4-BE49-F238E27FC236}">
                    <a16:creationId xmlns:a16="http://schemas.microsoft.com/office/drawing/2014/main" id="{3D8DFE55-39CF-4232-D918-293C20D5669D}"/>
                  </a:ext>
                </a:extLst>
              </p:cNvPr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568;p38">
                <a:extLst>
                  <a:ext uri="{FF2B5EF4-FFF2-40B4-BE49-F238E27FC236}">
                    <a16:creationId xmlns:a16="http://schemas.microsoft.com/office/drawing/2014/main" id="{FF593E61-2020-72DD-CCAA-FE6DF177A773}"/>
                  </a:ext>
                </a:extLst>
              </p:cNvPr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67" name="Google Shape;14556;p38">
            <a:extLst>
              <a:ext uri="{FF2B5EF4-FFF2-40B4-BE49-F238E27FC236}">
                <a16:creationId xmlns:a16="http://schemas.microsoft.com/office/drawing/2014/main" id="{2E9DE64E-0160-29DB-7DB7-1B539910D52D}"/>
              </a:ext>
            </a:extLst>
          </p:cNvPr>
          <p:cNvSpPr txBox="1">
            <a:spLocks/>
          </p:cNvSpPr>
          <p:nvPr/>
        </p:nvSpPr>
        <p:spPr>
          <a:xfrm>
            <a:off x="3496409" y="3186236"/>
            <a:ext cx="2095200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000" b="1" dirty="0">
                <a:latin typeface="Taipei Sans TC Beta" pitchFamily="2" charset="-120"/>
                <a:ea typeface="Taipei Sans TC Beta" pitchFamily="2" charset="-120"/>
              </a:rPr>
              <a:t>PCB</a:t>
            </a:r>
            <a:endParaRPr lang="en-US" sz="20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grpSp>
        <p:nvGrpSpPr>
          <p:cNvPr id="1469" name="Google Shape;14562;p38">
            <a:extLst>
              <a:ext uri="{FF2B5EF4-FFF2-40B4-BE49-F238E27FC236}">
                <a16:creationId xmlns:a16="http://schemas.microsoft.com/office/drawing/2014/main" id="{EC314500-057F-F2C7-7CB7-C9FB1B5982CA}"/>
              </a:ext>
            </a:extLst>
          </p:cNvPr>
          <p:cNvGrpSpPr/>
          <p:nvPr/>
        </p:nvGrpSpPr>
        <p:grpSpPr>
          <a:xfrm>
            <a:off x="3872699" y="1369664"/>
            <a:ext cx="1565662" cy="1565260"/>
            <a:chOff x="720000" y="1540425"/>
            <a:chExt cx="833900" cy="836975"/>
          </a:xfrm>
        </p:grpSpPr>
        <p:sp>
          <p:nvSpPr>
            <p:cNvPr id="1470" name="Google Shape;14563;p38">
              <a:extLst>
                <a:ext uri="{FF2B5EF4-FFF2-40B4-BE49-F238E27FC236}">
                  <a16:creationId xmlns:a16="http://schemas.microsoft.com/office/drawing/2014/main" id="{362116B0-A259-4275-C3FC-EB8A3A11E1E3}"/>
                </a:ext>
              </a:extLst>
            </p:cNvPr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7329"/>
                <a:gd name="adj2" fmla="val 20048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1" name="Google Shape;14564;p38">
              <a:extLst>
                <a:ext uri="{FF2B5EF4-FFF2-40B4-BE49-F238E27FC236}">
                  <a16:creationId xmlns:a16="http://schemas.microsoft.com/office/drawing/2014/main" id="{49741552-E4A0-15E7-34F1-9D938B5348E2}"/>
                </a:ext>
              </a:extLst>
            </p:cNvPr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472" name="Google Shape;14565;p38">
                <a:extLst>
                  <a:ext uri="{FF2B5EF4-FFF2-40B4-BE49-F238E27FC236}">
                    <a16:creationId xmlns:a16="http://schemas.microsoft.com/office/drawing/2014/main" id="{9A3F0410-3E32-A7B5-36F2-3E90B100D6D5}"/>
                  </a:ext>
                </a:extLst>
              </p:cNvPr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566;p38">
                <a:extLst>
                  <a:ext uri="{FF2B5EF4-FFF2-40B4-BE49-F238E27FC236}">
                    <a16:creationId xmlns:a16="http://schemas.microsoft.com/office/drawing/2014/main" id="{589B1A77-C7DE-E5D2-544E-FFD9C4260D46}"/>
                  </a:ext>
                </a:extLst>
              </p:cNvPr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567;p38">
                <a:extLst>
                  <a:ext uri="{FF2B5EF4-FFF2-40B4-BE49-F238E27FC236}">
                    <a16:creationId xmlns:a16="http://schemas.microsoft.com/office/drawing/2014/main" id="{2F9889E0-3EE2-8896-B34E-CC002822B3DD}"/>
                  </a:ext>
                </a:extLst>
              </p:cNvPr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568;p38">
                <a:extLst>
                  <a:ext uri="{FF2B5EF4-FFF2-40B4-BE49-F238E27FC236}">
                    <a16:creationId xmlns:a16="http://schemas.microsoft.com/office/drawing/2014/main" id="{53604DBE-7D4F-8094-1F3F-2D981245BE40}"/>
                  </a:ext>
                </a:extLst>
              </p:cNvPr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77" name="Google Shape;14556;p38">
            <a:extLst>
              <a:ext uri="{FF2B5EF4-FFF2-40B4-BE49-F238E27FC236}">
                <a16:creationId xmlns:a16="http://schemas.microsoft.com/office/drawing/2014/main" id="{0646DCE3-3953-7F47-E9DA-925DB4FD3735}"/>
              </a:ext>
            </a:extLst>
          </p:cNvPr>
          <p:cNvSpPr txBox="1">
            <a:spLocks/>
          </p:cNvSpPr>
          <p:nvPr/>
        </p:nvSpPr>
        <p:spPr>
          <a:xfrm>
            <a:off x="6172606" y="3175017"/>
            <a:ext cx="2095200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000" b="1" dirty="0">
                <a:latin typeface="Taipei Sans TC Beta" pitchFamily="2" charset="-120"/>
                <a:ea typeface="Taipei Sans TC Beta" pitchFamily="2" charset="-120"/>
              </a:rPr>
              <a:t>斜口鉗</a:t>
            </a:r>
            <a:endParaRPr lang="en-US" sz="2000" b="1" dirty="0">
              <a:latin typeface="Taipei Sans TC Beta" pitchFamily="2" charset="-120"/>
              <a:ea typeface="Taipei Sans TC Beta" pitchFamily="2" charset="-120"/>
            </a:endParaRPr>
          </a:p>
        </p:txBody>
      </p:sp>
      <p:grpSp>
        <p:nvGrpSpPr>
          <p:cNvPr id="1479" name="Google Shape;14562;p38">
            <a:extLst>
              <a:ext uri="{FF2B5EF4-FFF2-40B4-BE49-F238E27FC236}">
                <a16:creationId xmlns:a16="http://schemas.microsoft.com/office/drawing/2014/main" id="{BDCEC404-56CD-BF31-67DD-016BAE7B8D31}"/>
              </a:ext>
            </a:extLst>
          </p:cNvPr>
          <p:cNvGrpSpPr/>
          <p:nvPr/>
        </p:nvGrpSpPr>
        <p:grpSpPr>
          <a:xfrm>
            <a:off x="6548896" y="1358445"/>
            <a:ext cx="1565662" cy="1565260"/>
            <a:chOff x="720000" y="1540425"/>
            <a:chExt cx="833900" cy="836975"/>
          </a:xfrm>
        </p:grpSpPr>
        <p:sp>
          <p:nvSpPr>
            <p:cNvPr id="1480" name="Google Shape;14563;p38">
              <a:extLst>
                <a:ext uri="{FF2B5EF4-FFF2-40B4-BE49-F238E27FC236}">
                  <a16:creationId xmlns:a16="http://schemas.microsoft.com/office/drawing/2014/main" id="{90BFB999-2290-AC35-C9C5-C24B6FA0E911}"/>
                </a:ext>
              </a:extLst>
            </p:cNvPr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7329"/>
                <a:gd name="adj2" fmla="val 20048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1" name="Google Shape;14564;p38">
              <a:extLst>
                <a:ext uri="{FF2B5EF4-FFF2-40B4-BE49-F238E27FC236}">
                  <a16:creationId xmlns:a16="http://schemas.microsoft.com/office/drawing/2014/main" id="{BEFAB507-A4F7-42C5-947F-75F96D838D7E}"/>
                </a:ext>
              </a:extLst>
            </p:cNvPr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482" name="Google Shape;14565;p38">
                <a:extLst>
                  <a:ext uri="{FF2B5EF4-FFF2-40B4-BE49-F238E27FC236}">
                    <a16:creationId xmlns:a16="http://schemas.microsoft.com/office/drawing/2014/main" id="{CA4F2E46-CBEE-0446-950F-A78B0995B28E}"/>
                  </a:ext>
                </a:extLst>
              </p:cNvPr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566;p38">
                <a:extLst>
                  <a:ext uri="{FF2B5EF4-FFF2-40B4-BE49-F238E27FC236}">
                    <a16:creationId xmlns:a16="http://schemas.microsoft.com/office/drawing/2014/main" id="{9BAA1ADC-A9C7-8C48-48AD-D6AD50C8B1E4}"/>
                  </a:ext>
                </a:extLst>
              </p:cNvPr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567;p38">
                <a:extLst>
                  <a:ext uri="{FF2B5EF4-FFF2-40B4-BE49-F238E27FC236}">
                    <a16:creationId xmlns:a16="http://schemas.microsoft.com/office/drawing/2014/main" id="{6BD69E8B-DFB6-EC39-82B8-246983EDBED1}"/>
                  </a:ext>
                </a:extLst>
              </p:cNvPr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568;p38">
                <a:extLst>
                  <a:ext uri="{FF2B5EF4-FFF2-40B4-BE49-F238E27FC236}">
                    <a16:creationId xmlns:a16="http://schemas.microsoft.com/office/drawing/2014/main" id="{23FCB340-E664-BEE7-55AD-CAC4B5A56822}"/>
                  </a:ext>
                </a:extLst>
              </p:cNvPr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4" name="Picture 2" descr="Antex Electronics Soldering Accessory Soldering Iron Cleaning Sponge, for  use with Soldering Station - RS Components Vietnam">
            <a:extLst>
              <a:ext uri="{FF2B5EF4-FFF2-40B4-BE49-F238E27FC236}">
                <a16:creationId xmlns:a16="http://schemas.microsoft.com/office/drawing/2014/main" id="{3F8AFE06-D3B6-FA37-D7B9-0F80833C0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" r="10064"/>
          <a:stretch/>
        </p:blipFill>
        <p:spPr bwMode="auto">
          <a:xfrm>
            <a:off x="1191538" y="1736910"/>
            <a:ext cx="1395216" cy="84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4557;p38">
            <a:extLst>
              <a:ext uri="{FF2B5EF4-FFF2-40B4-BE49-F238E27FC236}">
                <a16:creationId xmlns:a16="http://schemas.microsoft.com/office/drawing/2014/main" id="{7C648F67-B0B3-A1AE-01A6-983800DB163D}"/>
              </a:ext>
            </a:extLst>
          </p:cNvPr>
          <p:cNvSpPr txBox="1">
            <a:spLocks/>
          </p:cNvSpPr>
          <p:nvPr/>
        </p:nvSpPr>
        <p:spPr>
          <a:xfrm>
            <a:off x="720000" y="3567146"/>
            <a:ext cx="2095200" cy="8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上有松香，可清潔烙鐵頭</a:t>
            </a:r>
            <a:endParaRPr lang="en-US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8" name="Google Shape;14557;p38">
            <a:extLst>
              <a:ext uri="{FF2B5EF4-FFF2-40B4-BE49-F238E27FC236}">
                <a16:creationId xmlns:a16="http://schemas.microsoft.com/office/drawing/2014/main" id="{615BDE33-F8A9-0247-5AC7-D551E2631E3B}"/>
              </a:ext>
            </a:extLst>
          </p:cNvPr>
          <p:cNvSpPr txBox="1">
            <a:spLocks/>
          </p:cNvSpPr>
          <p:nvPr/>
        </p:nvSpPr>
        <p:spPr>
          <a:xfrm>
            <a:off x="3496409" y="3569205"/>
            <a:ext cx="2095200" cy="8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印刷電路板</a:t>
            </a:r>
            <a:endParaRPr lang="en-US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9" name="Google Shape;14557;p38">
            <a:extLst>
              <a:ext uri="{FF2B5EF4-FFF2-40B4-BE49-F238E27FC236}">
                <a16:creationId xmlns:a16="http://schemas.microsoft.com/office/drawing/2014/main" id="{BFD34BCF-698F-84CA-40BB-C38C4670C76D}"/>
              </a:ext>
            </a:extLst>
          </p:cNvPr>
          <p:cNvSpPr txBox="1">
            <a:spLocks/>
          </p:cNvSpPr>
          <p:nvPr/>
        </p:nvSpPr>
        <p:spPr>
          <a:xfrm>
            <a:off x="6172606" y="3557986"/>
            <a:ext cx="2095200" cy="8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剪掉多餘的接腳</a:t>
            </a:r>
            <a:endParaRPr lang="en-US" dirty="0">
              <a:latin typeface="Taipei Sans TC Beta" pitchFamily="2" charset="-120"/>
              <a:ea typeface="Taipei Sans TC Beta" pitchFamily="2" charset="-120"/>
            </a:endParaRPr>
          </a:p>
        </p:txBody>
      </p:sp>
      <p:pic>
        <p:nvPicPr>
          <p:cNvPr id="3076" name="Picture 4" descr="What is a PCB in 2022? Printed Circuit Board Explained!">
            <a:extLst>
              <a:ext uri="{FF2B5EF4-FFF2-40B4-BE49-F238E27FC236}">
                <a16:creationId xmlns:a16="http://schemas.microsoft.com/office/drawing/2014/main" id="{B3880058-F9D0-D67D-0038-540B2FF16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219" y="1600315"/>
            <a:ext cx="1439243" cy="112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美式斜口鉗- 黑手牌BLACK HAND">
            <a:extLst>
              <a:ext uri="{FF2B5EF4-FFF2-40B4-BE49-F238E27FC236}">
                <a16:creationId xmlns:a16="http://schemas.microsoft.com/office/drawing/2014/main" id="{CFB53581-1D5E-CAA1-B70B-873BDDC5D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9" t="16661" r="8177" b="14229"/>
          <a:stretch/>
        </p:blipFill>
        <p:spPr bwMode="auto">
          <a:xfrm>
            <a:off x="6636260" y="1589095"/>
            <a:ext cx="1408728" cy="114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oogle Shape;928;p3">
            <a:extLst>
              <a:ext uri="{FF2B5EF4-FFF2-40B4-BE49-F238E27FC236}">
                <a16:creationId xmlns:a16="http://schemas.microsoft.com/office/drawing/2014/main" id="{EABEDC09-4E36-8117-B10B-AC3B639759C0}"/>
              </a:ext>
            </a:extLst>
          </p:cNvPr>
          <p:cNvGrpSpPr/>
          <p:nvPr/>
        </p:nvGrpSpPr>
        <p:grpSpPr>
          <a:xfrm>
            <a:off x="-151539" y="3826996"/>
            <a:ext cx="748595" cy="748496"/>
            <a:chOff x="5373300" y="2439975"/>
            <a:chExt cx="188525" cy="188500"/>
          </a:xfrm>
        </p:grpSpPr>
        <p:sp>
          <p:nvSpPr>
            <p:cNvPr id="48" name="Google Shape;929;p3">
              <a:extLst>
                <a:ext uri="{FF2B5EF4-FFF2-40B4-BE49-F238E27FC236}">
                  <a16:creationId xmlns:a16="http://schemas.microsoft.com/office/drawing/2014/main" id="{9FED9628-D73B-30E6-14BE-C70370A4AC2A}"/>
                </a:ext>
              </a:extLst>
            </p:cNvPr>
            <p:cNvSpPr/>
            <p:nvPr/>
          </p:nvSpPr>
          <p:spPr>
            <a:xfrm>
              <a:off x="5486150" y="2439975"/>
              <a:ext cx="38050" cy="37625"/>
            </a:xfrm>
            <a:custGeom>
              <a:avLst/>
              <a:gdLst/>
              <a:ahLst/>
              <a:cxnLst/>
              <a:rect l="l" t="t" r="r" b="b"/>
              <a:pathLst>
                <a:path w="1522" h="1505" extrusionOk="0">
                  <a:moveTo>
                    <a:pt x="1" y="0"/>
                  </a:moveTo>
                  <a:lnTo>
                    <a:pt x="1" y="1505"/>
                  </a:lnTo>
                  <a:lnTo>
                    <a:pt x="1521" y="1505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30;p3">
              <a:extLst>
                <a:ext uri="{FF2B5EF4-FFF2-40B4-BE49-F238E27FC236}">
                  <a16:creationId xmlns:a16="http://schemas.microsoft.com/office/drawing/2014/main" id="{E9B5B4ED-9C40-8500-FEB4-94C77D11F17C}"/>
                </a:ext>
              </a:extLst>
            </p:cNvPr>
            <p:cNvSpPr/>
            <p:nvPr/>
          </p:nvSpPr>
          <p:spPr>
            <a:xfrm>
              <a:off x="5448550" y="2439975"/>
              <a:ext cx="37625" cy="37625"/>
            </a:xfrm>
            <a:custGeom>
              <a:avLst/>
              <a:gdLst/>
              <a:ahLst/>
              <a:cxnLst/>
              <a:rect l="l" t="t" r="r" b="b"/>
              <a:pathLst>
                <a:path w="1505" h="1505" extrusionOk="0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EBE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1;p3">
              <a:extLst>
                <a:ext uri="{FF2B5EF4-FFF2-40B4-BE49-F238E27FC236}">
                  <a16:creationId xmlns:a16="http://schemas.microsoft.com/office/drawing/2014/main" id="{D331690D-C5EF-E0F9-1D8E-D45E380499DA}"/>
                </a:ext>
              </a:extLst>
            </p:cNvPr>
            <p:cNvSpPr/>
            <p:nvPr/>
          </p:nvSpPr>
          <p:spPr>
            <a:xfrm>
              <a:off x="5410925" y="2439975"/>
              <a:ext cx="37650" cy="37625"/>
            </a:xfrm>
            <a:custGeom>
              <a:avLst/>
              <a:gdLst/>
              <a:ahLst/>
              <a:cxnLst/>
              <a:rect l="l" t="t" r="r" b="b"/>
              <a:pathLst>
                <a:path w="1506" h="1505" extrusionOk="0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2;p3">
              <a:extLst>
                <a:ext uri="{FF2B5EF4-FFF2-40B4-BE49-F238E27FC236}">
                  <a16:creationId xmlns:a16="http://schemas.microsoft.com/office/drawing/2014/main" id="{D2BE8515-0FE3-5A79-092C-B9E4EBFF8D8F}"/>
                </a:ext>
              </a:extLst>
            </p:cNvPr>
            <p:cNvSpPr/>
            <p:nvPr/>
          </p:nvSpPr>
          <p:spPr>
            <a:xfrm>
              <a:off x="5524175" y="2477575"/>
              <a:ext cx="37650" cy="38050"/>
            </a:xfrm>
            <a:custGeom>
              <a:avLst/>
              <a:gdLst/>
              <a:ahLst/>
              <a:cxnLst/>
              <a:rect l="l" t="t" r="r" b="b"/>
              <a:pathLst>
                <a:path w="1506" h="1522" extrusionOk="0">
                  <a:moveTo>
                    <a:pt x="0" y="1"/>
                  </a:moveTo>
                  <a:lnTo>
                    <a:pt x="0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3;p3">
              <a:extLst>
                <a:ext uri="{FF2B5EF4-FFF2-40B4-BE49-F238E27FC236}">
                  <a16:creationId xmlns:a16="http://schemas.microsoft.com/office/drawing/2014/main" id="{DB6998F0-7D6D-5D3A-3D2A-6A7D20F54164}"/>
                </a:ext>
              </a:extLst>
            </p:cNvPr>
            <p:cNvSpPr/>
            <p:nvPr/>
          </p:nvSpPr>
          <p:spPr>
            <a:xfrm>
              <a:off x="5486150" y="2477575"/>
              <a:ext cx="38050" cy="38050"/>
            </a:xfrm>
            <a:custGeom>
              <a:avLst/>
              <a:gdLst/>
              <a:ahLst/>
              <a:cxnLst/>
              <a:rect l="l" t="t" r="r" b="b"/>
              <a:pathLst>
                <a:path w="1522" h="1522" extrusionOk="0">
                  <a:moveTo>
                    <a:pt x="1" y="1"/>
                  </a:moveTo>
                  <a:lnTo>
                    <a:pt x="1" y="1521"/>
                  </a:lnTo>
                  <a:lnTo>
                    <a:pt x="1521" y="1521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EBE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4;p3">
              <a:extLst>
                <a:ext uri="{FF2B5EF4-FFF2-40B4-BE49-F238E27FC236}">
                  <a16:creationId xmlns:a16="http://schemas.microsoft.com/office/drawing/2014/main" id="{E51C9B11-375C-0087-7B6A-74E36E9E82BE}"/>
                </a:ext>
              </a:extLst>
            </p:cNvPr>
            <p:cNvSpPr/>
            <p:nvPr/>
          </p:nvSpPr>
          <p:spPr>
            <a:xfrm>
              <a:off x="5448550" y="2477575"/>
              <a:ext cx="37625" cy="38050"/>
            </a:xfrm>
            <a:custGeom>
              <a:avLst/>
              <a:gdLst/>
              <a:ahLst/>
              <a:cxnLst/>
              <a:rect l="l" t="t" r="r" b="b"/>
              <a:pathLst>
                <a:path w="1505" h="1522" extrusionOk="0">
                  <a:moveTo>
                    <a:pt x="0" y="1"/>
                  </a:moveTo>
                  <a:lnTo>
                    <a:pt x="0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5;p3">
              <a:extLst>
                <a:ext uri="{FF2B5EF4-FFF2-40B4-BE49-F238E27FC236}">
                  <a16:creationId xmlns:a16="http://schemas.microsoft.com/office/drawing/2014/main" id="{700B1CBB-078F-586A-A522-5DC0C20C3270}"/>
                </a:ext>
              </a:extLst>
            </p:cNvPr>
            <p:cNvSpPr/>
            <p:nvPr/>
          </p:nvSpPr>
          <p:spPr>
            <a:xfrm>
              <a:off x="5410925" y="2477575"/>
              <a:ext cx="37650" cy="38050"/>
            </a:xfrm>
            <a:custGeom>
              <a:avLst/>
              <a:gdLst/>
              <a:ahLst/>
              <a:cxnLst/>
              <a:rect l="l" t="t" r="r" b="b"/>
              <a:pathLst>
                <a:path w="1506" h="1522" extrusionOk="0">
                  <a:moveTo>
                    <a:pt x="0" y="1"/>
                  </a:moveTo>
                  <a:lnTo>
                    <a:pt x="0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6;p3">
              <a:extLst>
                <a:ext uri="{FF2B5EF4-FFF2-40B4-BE49-F238E27FC236}">
                  <a16:creationId xmlns:a16="http://schemas.microsoft.com/office/drawing/2014/main" id="{1562C78D-3741-44D7-F5FB-CEAB9C084A46}"/>
                </a:ext>
              </a:extLst>
            </p:cNvPr>
            <p:cNvSpPr/>
            <p:nvPr/>
          </p:nvSpPr>
          <p:spPr>
            <a:xfrm>
              <a:off x="5373300" y="2477575"/>
              <a:ext cx="37650" cy="38050"/>
            </a:xfrm>
            <a:custGeom>
              <a:avLst/>
              <a:gdLst/>
              <a:ahLst/>
              <a:cxnLst/>
              <a:rect l="l" t="t" r="r" b="b"/>
              <a:pathLst>
                <a:path w="1506" h="1522" extrusionOk="0">
                  <a:moveTo>
                    <a:pt x="1" y="1"/>
                  </a:moveTo>
                  <a:lnTo>
                    <a:pt x="1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7;p3">
              <a:extLst>
                <a:ext uri="{FF2B5EF4-FFF2-40B4-BE49-F238E27FC236}">
                  <a16:creationId xmlns:a16="http://schemas.microsoft.com/office/drawing/2014/main" id="{2DC9AE48-AC44-71BB-F6B0-220825895596}"/>
                </a:ext>
              </a:extLst>
            </p:cNvPr>
            <p:cNvSpPr/>
            <p:nvPr/>
          </p:nvSpPr>
          <p:spPr>
            <a:xfrm>
              <a:off x="5524175" y="2515600"/>
              <a:ext cx="37650" cy="37625"/>
            </a:xfrm>
            <a:custGeom>
              <a:avLst/>
              <a:gdLst/>
              <a:ahLst/>
              <a:cxnLst/>
              <a:rect l="l" t="t" r="r" b="b"/>
              <a:pathLst>
                <a:path w="1506" h="1505" extrusionOk="0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938;p3">
              <a:extLst>
                <a:ext uri="{FF2B5EF4-FFF2-40B4-BE49-F238E27FC236}">
                  <a16:creationId xmlns:a16="http://schemas.microsoft.com/office/drawing/2014/main" id="{DB87C664-EDDF-AEF0-01CE-C7803E7A6DEE}"/>
                </a:ext>
              </a:extLst>
            </p:cNvPr>
            <p:cNvSpPr/>
            <p:nvPr/>
          </p:nvSpPr>
          <p:spPr>
            <a:xfrm>
              <a:off x="5486150" y="2515600"/>
              <a:ext cx="38050" cy="37625"/>
            </a:xfrm>
            <a:custGeom>
              <a:avLst/>
              <a:gdLst/>
              <a:ahLst/>
              <a:cxnLst/>
              <a:rect l="l" t="t" r="r" b="b"/>
              <a:pathLst>
                <a:path w="1522" h="1505" extrusionOk="0">
                  <a:moveTo>
                    <a:pt x="1" y="0"/>
                  </a:moveTo>
                  <a:lnTo>
                    <a:pt x="1" y="1505"/>
                  </a:lnTo>
                  <a:lnTo>
                    <a:pt x="1521" y="1505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939;p3">
              <a:extLst>
                <a:ext uri="{FF2B5EF4-FFF2-40B4-BE49-F238E27FC236}">
                  <a16:creationId xmlns:a16="http://schemas.microsoft.com/office/drawing/2014/main" id="{10C39A48-20A0-91A5-2135-F40AA1977F08}"/>
                </a:ext>
              </a:extLst>
            </p:cNvPr>
            <p:cNvSpPr/>
            <p:nvPr/>
          </p:nvSpPr>
          <p:spPr>
            <a:xfrm>
              <a:off x="5448550" y="2515600"/>
              <a:ext cx="37625" cy="37625"/>
            </a:xfrm>
            <a:custGeom>
              <a:avLst/>
              <a:gdLst/>
              <a:ahLst/>
              <a:cxnLst/>
              <a:rect l="l" t="t" r="r" b="b"/>
              <a:pathLst>
                <a:path w="1505" h="1505" extrusionOk="0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940;p3">
              <a:extLst>
                <a:ext uri="{FF2B5EF4-FFF2-40B4-BE49-F238E27FC236}">
                  <a16:creationId xmlns:a16="http://schemas.microsoft.com/office/drawing/2014/main" id="{E8DB2516-767A-A986-68F3-E1DEFE72D54B}"/>
                </a:ext>
              </a:extLst>
            </p:cNvPr>
            <p:cNvSpPr/>
            <p:nvPr/>
          </p:nvSpPr>
          <p:spPr>
            <a:xfrm>
              <a:off x="5410925" y="2515600"/>
              <a:ext cx="37650" cy="37625"/>
            </a:xfrm>
            <a:custGeom>
              <a:avLst/>
              <a:gdLst/>
              <a:ahLst/>
              <a:cxnLst/>
              <a:rect l="l" t="t" r="r" b="b"/>
              <a:pathLst>
                <a:path w="1506" h="1505" extrusionOk="0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941;p3">
              <a:extLst>
                <a:ext uri="{FF2B5EF4-FFF2-40B4-BE49-F238E27FC236}">
                  <a16:creationId xmlns:a16="http://schemas.microsoft.com/office/drawing/2014/main" id="{A40EA0CF-9B77-643A-2D9C-1B4415594DCD}"/>
                </a:ext>
              </a:extLst>
            </p:cNvPr>
            <p:cNvSpPr/>
            <p:nvPr/>
          </p:nvSpPr>
          <p:spPr>
            <a:xfrm>
              <a:off x="5373300" y="2515600"/>
              <a:ext cx="37650" cy="37625"/>
            </a:xfrm>
            <a:custGeom>
              <a:avLst/>
              <a:gdLst/>
              <a:ahLst/>
              <a:cxnLst/>
              <a:rect l="l" t="t" r="r" b="b"/>
              <a:pathLst>
                <a:path w="1506" h="1505" extrusionOk="0">
                  <a:moveTo>
                    <a:pt x="1" y="0"/>
                  </a:moveTo>
                  <a:lnTo>
                    <a:pt x="1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D5C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942;p3">
              <a:extLst>
                <a:ext uri="{FF2B5EF4-FFF2-40B4-BE49-F238E27FC236}">
                  <a16:creationId xmlns:a16="http://schemas.microsoft.com/office/drawing/2014/main" id="{6D85F26A-66C6-5F2A-A62C-EEEB0C8DD642}"/>
                </a:ext>
              </a:extLst>
            </p:cNvPr>
            <p:cNvSpPr/>
            <p:nvPr/>
          </p:nvSpPr>
          <p:spPr>
            <a:xfrm>
              <a:off x="5524175" y="2553200"/>
              <a:ext cx="37650" cy="37650"/>
            </a:xfrm>
            <a:custGeom>
              <a:avLst/>
              <a:gdLst/>
              <a:ahLst/>
              <a:cxnLst/>
              <a:rect l="l" t="t" r="r" b="b"/>
              <a:pathLst>
                <a:path w="1506" h="1506" extrusionOk="0">
                  <a:moveTo>
                    <a:pt x="0" y="1"/>
                  </a:moveTo>
                  <a:lnTo>
                    <a:pt x="0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943;p3">
              <a:extLst>
                <a:ext uri="{FF2B5EF4-FFF2-40B4-BE49-F238E27FC236}">
                  <a16:creationId xmlns:a16="http://schemas.microsoft.com/office/drawing/2014/main" id="{6A30C885-B932-AC5F-680D-284947250078}"/>
                </a:ext>
              </a:extLst>
            </p:cNvPr>
            <p:cNvSpPr/>
            <p:nvPr/>
          </p:nvSpPr>
          <p:spPr>
            <a:xfrm>
              <a:off x="5486150" y="2553200"/>
              <a:ext cx="38050" cy="37650"/>
            </a:xfrm>
            <a:custGeom>
              <a:avLst/>
              <a:gdLst/>
              <a:ahLst/>
              <a:cxnLst/>
              <a:rect l="l" t="t" r="r" b="b"/>
              <a:pathLst>
                <a:path w="1522" h="1506" extrusionOk="0">
                  <a:moveTo>
                    <a:pt x="1" y="1"/>
                  </a:moveTo>
                  <a:lnTo>
                    <a:pt x="1" y="1506"/>
                  </a:lnTo>
                  <a:lnTo>
                    <a:pt x="1521" y="1506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944;p3">
              <a:extLst>
                <a:ext uri="{FF2B5EF4-FFF2-40B4-BE49-F238E27FC236}">
                  <a16:creationId xmlns:a16="http://schemas.microsoft.com/office/drawing/2014/main" id="{BB2C2647-20BC-CC13-F580-22572E97B54E}"/>
                </a:ext>
              </a:extLst>
            </p:cNvPr>
            <p:cNvSpPr/>
            <p:nvPr/>
          </p:nvSpPr>
          <p:spPr>
            <a:xfrm>
              <a:off x="5448550" y="2553200"/>
              <a:ext cx="37625" cy="37650"/>
            </a:xfrm>
            <a:custGeom>
              <a:avLst/>
              <a:gdLst/>
              <a:ahLst/>
              <a:cxnLst/>
              <a:rect l="l" t="t" r="r" b="b"/>
              <a:pathLst>
                <a:path w="1505" h="1506" extrusionOk="0">
                  <a:moveTo>
                    <a:pt x="0" y="1"/>
                  </a:moveTo>
                  <a:lnTo>
                    <a:pt x="0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5C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945;p3">
              <a:extLst>
                <a:ext uri="{FF2B5EF4-FFF2-40B4-BE49-F238E27FC236}">
                  <a16:creationId xmlns:a16="http://schemas.microsoft.com/office/drawing/2014/main" id="{CE744FB7-C8A4-45B6-5A6B-1420F3BB959D}"/>
                </a:ext>
              </a:extLst>
            </p:cNvPr>
            <p:cNvSpPr/>
            <p:nvPr/>
          </p:nvSpPr>
          <p:spPr>
            <a:xfrm>
              <a:off x="5410925" y="2553200"/>
              <a:ext cx="37650" cy="37650"/>
            </a:xfrm>
            <a:custGeom>
              <a:avLst/>
              <a:gdLst/>
              <a:ahLst/>
              <a:cxnLst/>
              <a:rect l="l" t="t" r="r" b="b"/>
              <a:pathLst>
                <a:path w="1506" h="1506" extrusionOk="0">
                  <a:moveTo>
                    <a:pt x="0" y="1"/>
                  </a:moveTo>
                  <a:lnTo>
                    <a:pt x="0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946;p3">
              <a:extLst>
                <a:ext uri="{FF2B5EF4-FFF2-40B4-BE49-F238E27FC236}">
                  <a16:creationId xmlns:a16="http://schemas.microsoft.com/office/drawing/2014/main" id="{C038163F-8088-2D62-D3D5-B08A56F8E619}"/>
                </a:ext>
              </a:extLst>
            </p:cNvPr>
            <p:cNvSpPr/>
            <p:nvPr/>
          </p:nvSpPr>
          <p:spPr>
            <a:xfrm>
              <a:off x="5373300" y="2553200"/>
              <a:ext cx="37650" cy="37650"/>
            </a:xfrm>
            <a:custGeom>
              <a:avLst/>
              <a:gdLst/>
              <a:ahLst/>
              <a:cxnLst/>
              <a:rect l="l" t="t" r="r" b="b"/>
              <a:pathLst>
                <a:path w="1506" h="1506" extrusionOk="0">
                  <a:moveTo>
                    <a:pt x="1" y="1"/>
                  </a:moveTo>
                  <a:lnTo>
                    <a:pt x="1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947;p3">
              <a:extLst>
                <a:ext uri="{FF2B5EF4-FFF2-40B4-BE49-F238E27FC236}">
                  <a16:creationId xmlns:a16="http://schemas.microsoft.com/office/drawing/2014/main" id="{590FF842-0354-22B0-D4BD-F0C01DD7F2FF}"/>
                </a:ext>
              </a:extLst>
            </p:cNvPr>
            <p:cNvSpPr/>
            <p:nvPr/>
          </p:nvSpPr>
          <p:spPr>
            <a:xfrm>
              <a:off x="5486150" y="2590825"/>
              <a:ext cx="38050" cy="18825"/>
            </a:xfrm>
            <a:custGeom>
              <a:avLst/>
              <a:gdLst/>
              <a:ahLst/>
              <a:cxnLst/>
              <a:rect l="l" t="t" r="r" b="b"/>
              <a:pathLst>
                <a:path w="1522" h="753" extrusionOk="0">
                  <a:moveTo>
                    <a:pt x="1" y="1"/>
                  </a:moveTo>
                  <a:lnTo>
                    <a:pt x="1" y="753"/>
                  </a:lnTo>
                  <a:lnTo>
                    <a:pt x="1521" y="753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948;p3">
              <a:extLst>
                <a:ext uri="{FF2B5EF4-FFF2-40B4-BE49-F238E27FC236}">
                  <a16:creationId xmlns:a16="http://schemas.microsoft.com/office/drawing/2014/main" id="{4F525BC2-A617-596E-78B3-DB6F6F7A0F2E}"/>
                </a:ext>
              </a:extLst>
            </p:cNvPr>
            <p:cNvSpPr/>
            <p:nvPr/>
          </p:nvSpPr>
          <p:spPr>
            <a:xfrm>
              <a:off x="5448550" y="2590825"/>
              <a:ext cx="37625" cy="18825"/>
            </a:xfrm>
            <a:custGeom>
              <a:avLst/>
              <a:gdLst/>
              <a:ahLst/>
              <a:cxnLst/>
              <a:rect l="l" t="t" r="r" b="b"/>
              <a:pathLst>
                <a:path w="1505" h="753" extrusionOk="0">
                  <a:moveTo>
                    <a:pt x="0" y="1"/>
                  </a:moveTo>
                  <a:lnTo>
                    <a:pt x="0" y="753"/>
                  </a:lnTo>
                  <a:lnTo>
                    <a:pt x="1505" y="753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949;p3">
              <a:extLst>
                <a:ext uri="{FF2B5EF4-FFF2-40B4-BE49-F238E27FC236}">
                  <a16:creationId xmlns:a16="http://schemas.microsoft.com/office/drawing/2014/main" id="{692582AA-1C86-860B-CDBB-6861CD64CC9D}"/>
                </a:ext>
              </a:extLst>
            </p:cNvPr>
            <p:cNvSpPr/>
            <p:nvPr/>
          </p:nvSpPr>
          <p:spPr>
            <a:xfrm>
              <a:off x="5410925" y="2590825"/>
              <a:ext cx="37650" cy="18825"/>
            </a:xfrm>
            <a:custGeom>
              <a:avLst/>
              <a:gdLst/>
              <a:ahLst/>
              <a:cxnLst/>
              <a:rect l="l" t="t" r="r" b="b"/>
              <a:pathLst>
                <a:path w="1506" h="753" extrusionOk="0">
                  <a:moveTo>
                    <a:pt x="0" y="1"/>
                  </a:moveTo>
                  <a:lnTo>
                    <a:pt x="0" y="753"/>
                  </a:lnTo>
                  <a:lnTo>
                    <a:pt x="1505" y="753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5C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950;p3">
              <a:extLst>
                <a:ext uri="{FF2B5EF4-FFF2-40B4-BE49-F238E27FC236}">
                  <a16:creationId xmlns:a16="http://schemas.microsoft.com/office/drawing/2014/main" id="{F6DAB1EB-D887-FFDB-EDEC-B0340BC1AA30}"/>
                </a:ext>
              </a:extLst>
            </p:cNvPr>
            <p:cNvSpPr/>
            <p:nvPr/>
          </p:nvSpPr>
          <p:spPr>
            <a:xfrm>
              <a:off x="5461075" y="25657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1" y="0"/>
                  </a:moveTo>
                  <a:lnTo>
                    <a:pt x="1" y="502"/>
                  </a:lnTo>
                  <a:lnTo>
                    <a:pt x="502" y="50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951;p3">
              <a:extLst>
                <a:ext uri="{FF2B5EF4-FFF2-40B4-BE49-F238E27FC236}">
                  <a16:creationId xmlns:a16="http://schemas.microsoft.com/office/drawing/2014/main" id="{FF6DD9E4-E417-610B-E251-C3889BCA7684}"/>
                </a:ext>
              </a:extLst>
            </p:cNvPr>
            <p:cNvSpPr/>
            <p:nvPr/>
          </p:nvSpPr>
          <p:spPr>
            <a:xfrm>
              <a:off x="5473625" y="2578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0" y="0"/>
                  </a:moveTo>
                  <a:lnTo>
                    <a:pt x="0" y="502"/>
                  </a:lnTo>
                  <a:lnTo>
                    <a:pt x="502" y="50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952;p3">
              <a:extLst>
                <a:ext uri="{FF2B5EF4-FFF2-40B4-BE49-F238E27FC236}">
                  <a16:creationId xmlns:a16="http://schemas.microsoft.com/office/drawing/2014/main" id="{1BEA19F6-8732-0E33-D864-D9A900177779}"/>
                </a:ext>
              </a:extLst>
            </p:cNvPr>
            <p:cNvSpPr/>
            <p:nvPr/>
          </p:nvSpPr>
          <p:spPr>
            <a:xfrm>
              <a:off x="5448550" y="2578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0" y="0"/>
                  </a:moveTo>
                  <a:lnTo>
                    <a:pt x="0" y="502"/>
                  </a:lnTo>
                  <a:lnTo>
                    <a:pt x="502" y="50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953;p3">
              <a:extLst>
                <a:ext uri="{FF2B5EF4-FFF2-40B4-BE49-F238E27FC236}">
                  <a16:creationId xmlns:a16="http://schemas.microsoft.com/office/drawing/2014/main" id="{FCCA3BDE-741C-0AAE-B542-78EA69AFF085}"/>
                </a:ext>
              </a:extLst>
            </p:cNvPr>
            <p:cNvSpPr/>
            <p:nvPr/>
          </p:nvSpPr>
          <p:spPr>
            <a:xfrm>
              <a:off x="5504975" y="2609625"/>
              <a:ext cx="19225" cy="18850"/>
            </a:xfrm>
            <a:custGeom>
              <a:avLst/>
              <a:gdLst/>
              <a:ahLst/>
              <a:cxnLst/>
              <a:rect l="l" t="t" r="r" b="b"/>
              <a:pathLst>
                <a:path w="769" h="754" extrusionOk="0">
                  <a:moveTo>
                    <a:pt x="0" y="1"/>
                  </a:moveTo>
                  <a:lnTo>
                    <a:pt x="0" y="753"/>
                  </a:lnTo>
                  <a:lnTo>
                    <a:pt x="768" y="75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954;p3">
              <a:extLst>
                <a:ext uri="{FF2B5EF4-FFF2-40B4-BE49-F238E27FC236}">
                  <a16:creationId xmlns:a16="http://schemas.microsoft.com/office/drawing/2014/main" id="{E6A4A2F9-3F27-F3AA-7671-362FF1F9744A}"/>
                </a:ext>
              </a:extLst>
            </p:cNvPr>
            <p:cNvSpPr/>
            <p:nvPr/>
          </p:nvSpPr>
          <p:spPr>
            <a:xfrm>
              <a:off x="5473625" y="2609625"/>
              <a:ext cx="18825" cy="18850"/>
            </a:xfrm>
            <a:custGeom>
              <a:avLst/>
              <a:gdLst/>
              <a:ahLst/>
              <a:cxnLst/>
              <a:rect l="l" t="t" r="r" b="b"/>
              <a:pathLst>
                <a:path w="753" h="754" extrusionOk="0">
                  <a:moveTo>
                    <a:pt x="0" y="1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955;p3">
              <a:extLst>
                <a:ext uri="{FF2B5EF4-FFF2-40B4-BE49-F238E27FC236}">
                  <a16:creationId xmlns:a16="http://schemas.microsoft.com/office/drawing/2014/main" id="{04A37079-AAEA-A8B3-E34A-BC0D4D0ED32B}"/>
                </a:ext>
              </a:extLst>
            </p:cNvPr>
            <p:cNvSpPr/>
            <p:nvPr/>
          </p:nvSpPr>
          <p:spPr>
            <a:xfrm>
              <a:off x="5442275" y="2609625"/>
              <a:ext cx="18825" cy="18850"/>
            </a:xfrm>
            <a:custGeom>
              <a:avLst/>
              <a:gdLst/>
              <a:ahLst/>
              <a:cxnLst/>
              <a:rect l="l" t="t" r="r" b="b"/>
              <a:pathLst>
                <a:path w="753" h="754" extrusionOk="0">
                  <a:moveTo>
                    <a:pt x="0" y="1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956;p3">
              <a:extLst>
                <a:ext uri="{FF2B5EF4-FFF2-40B4-BE49-F238E27FC236}">
                  <a16:creationId xmlns:a16="http://schemas.microsoft.com/office/drawing/2014/main" id="{C3CB5B26-B059-7F69-E521-C7D775B41CBD}"/>
                </a:ext>
              </a:extLst>
            </p:cNvPr>
            <p:cNvSpPr/>
            <p:nvPr/>
          </p:nvSpPr>
          <p:spPr>
            <a:xfrm>
              <a:off x="5410925" y="2609625"/>
              <a:ext cx="18825" cy="18850"/>
            </a:xfrm>
            <a:custGeom>
              <a:avLst/>
              <a:gdLst/>
              <a:ahLst/>
              <a:cxnLst/>
              <a:rect l="l" t="t" r="r" b="b"/>
              <a:pathLst>
                <a:path w="753" h="754" extrusionOk="0">
                  <a:moveTo>
                    <a:pt x="0" y="1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11804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43F63DC9-1C63-A91A-4748-B8766C44FEFA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C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語言速成教學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!!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D4984D-F139-7A67-AD2F-DC7DA708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4" y="1447232"/>
            <a:ext cx="2601200" cy="2601200"/>
          </a:xfrm>
          <a:prstGeom prst="rect">
            <a:avLst/>
          </a:prstGeom>
        </p:spPr>
      </p:pic>
      <p:grpSp>
        <p:nvGrpSpPr>
          <p:cNvPr id="5" name="Google Shape;446;p2">
            <a:extLst>
              <a:ext uri="{FF2B5EF4-FFF2-40B4-BE49-F238E27FC236}">
                <a16:creationId xmlns:a16="http://schemas.microsoft.com/office/drawing/2014/main" id="{6BCABF9C-FE2C-2AA0-5DA9-8EDE25B53E80}"/>
              </a:ext>
            </a:extLst>
          </p:cNvPr>
          <p:cNvGrpSpPr/>
          <p:nvPr/>
        </p:nvGrpSpPr>
        <p:grpSpPr>
          <a:xfrm>
            <a:off x="720000" y="469405"/>
            <a:ext cx="1049633" cy="523940"/>
            <a:chOff x="138482" y="584556"/>
            <a:chExt cx="1049633" cy="523940"/>
          </a:xfrm>
        </p:grpSpPr>
        <p:sp>
          <p:nvSpPr>
            <p:cNvPr id="6" name="Google Shape;447;p2">
              <a:extLst>
                <a:ext uri="{FF2B5EF4-FFF2-40B4-BE49-F238E27FC236}">
                  <a16:creationId xmlns:a16="http://schemas.microsoft.com/office/drawing/2014/main" id="{7AE939F9-7692-0DFA-5DBD-DC7F4456A749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8;p2">
              <a:extLst>
                <a:ext uri="{FF2B5EF4-FFF2-40B4-BE49-F238E27FC236}">
                  <a16:creationId xmlns:a16="http://schemas.microsoft.com/office/drawing/2014/main" id="{D9741A9F-E643-64F2-7681-C7E2BE184B5A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9;p2">
              <a:extLst>
                <a:ext uri="{FF2B5EF4-FFF2-40B4-BE49-F238E27FC236}">
                  <a16:creationId xmlns:a16="http://schemas.microsoft.com/office/drawing/2014/main" id="{DC7A6AE1-A409-3166-0C50-29C3B0BD9F6E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0;p2">
              <a:extLst>
                <a:ext uri="{FF2B5EF4-FFF2-40B4-BE49-F238E27FC236}">
                  <a16:creationId xmlns:a16="http://schemas.microsoft.com/office/drawing/2014/main" id="{82979963-5587-2673-97D4-88DFE30917C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1;p2">
              <a:extLst>
                <a:ext uri="{FF2B5EF4-FFF2-40B4-BE49-F238E27FC236}">
                  <a16:creationId xmlns:a16="http://schemas.microsoft.com/office/drawing/2014/main" id="{2DDF1017-0FD4-F8D7-6ACF-6D80CC4E89AC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2;p2">
              <a:extLst>
                <a:ext uri="{FF2B5EF4-FFF2-40B4-BE49-F238E27FC236}">
                  <a16:creationId xmlns:a16="http://schemas.microsoft.com/office/drawing/2014/main" id="{4DF6BB21-303B-A393-6C2E-CC59388A5C77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3;p2">
              <a:extLst>
                <a:ext uri="{FF2B5EF4-FFF2-40B4-BE49-F238E27FC236}">
                  <a16:creationId xmlns:a16="http://schemas.microsoft.com/office/drawing/2014/main" id="{A4BA916F-AA4A-E918-D72D-FA2D719E8AFD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4;p2">
              <a:extLst>
                <a:ext uri="{FF2B5EF4-FFF2-40B4-BE49-F238E27FC236}">
                  <a16:creationId xmlns:a16="http://schemas.microsoft.com/office/drawing/2014/main" id="{765DC0E7-B937-17A2-45BB-62C99113C992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;p2">
              <a:extLst>
                <a:ext uri="{FF2B5EF4-FFF2-40B4-BE49-F238E27FC236}">
                  <a16:creationId xmlns:a16="http://schemas.microsoft.com/office/drawing/2014/main" id="{32D6F8B1-D0EE-CA50-3FD1-E7A717957453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6;p2">
              <a:extLst>
                <a:ext uri="{FF2B5EF4-FFF2-40B4-BE49-F238E27FC236}">
                  <a16:creationId xmlns:a16="http://schemas.microsoft.com/office/drawing/2014/main" id="{FF27F2B7-E2E5-30A4-57CA-194AA906C40B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7;p2">
              <a:extLst>
                <a:ext uri="{FF2B5EF4-FFF2-40B4-BE49-F238E27FC236}">
                  <a16:creationId xmlns:a16="http://schemas.microsoft.com/office/drawing/2014/main" id="{8EBAA84D-03AF-2B0F-AAD8-4EE3EE03135B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8;p2">
              <a:extLst>
                <a:ext uri="{FF2B5EF4-FFF2-40B4-BE49-F238E27FC236}">
                  <a16:creationId xmlns:a16="http://schemas.microsoft.com/office/drawing/2014/main" id="{ED9E3934-A023-0A89-5E74-6368A001FBBA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9;p2">
              <a:extLst>
                <a:ext uri="{FF2B5EF4-FFF2-40B4-BE49-F238E27FC236}">
                  <a16:creationId xmlns:a16="http://schemas.microsoft.com/office/drawing/2014/main" id="{1D5FC6E7-7A2B-EB37-2478-20B62A88CD1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0;p2">
              <a:extLst>
                <a:ext uri="{FF2B5EF4-FFF2-40B4-BE49-F238E27FC236}">
                  <a16:creationId xmlns:a16="http://schemas.microsoft.com/office/drawing/2014/main" id="{A4DEDA37-29B7-F4B9-8CEE-DA8543B10DF9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1;p2">
              <a:extLst>
                <a:ext uri="{FF2B5EF4-FFF2-40B4-BE49-F238E27FC236}">
                  <a16:creationId xmlns:a16="http://schemas.microsoft.com/office/drawing/2014/main" id="{44C0806A-9956-2782-46F4-D9B1FBFE68C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446;p2">
            <a:extLst>
              <a:ext uri="{FF2B5EF4-FFF2-40B4-BE49-F238E27FC236}">
                <a16:creationId xmlns:a16="http://schemas.microsoft.com/office/drawing/2014/main" id="{090E56F1-B03B-0180-66C3-670EA89F1F6C}"/>
              </a:ext>
            </a:extLst>
          </p:cNvPr>
          <p:cNvGrpSpPr/>
          <p:nvPr/>
        </p:nvGrpSpPr>
        <p:grpSpPr>
          <a:xfrm>
            <a:off x="2946114" y="4286018"/>
            <a:ext cx="1049633" cy="523940"/>
            <a:chOff x="138482" y="584556"/>
            <a:chExt cx="1049633" cy="523940"/>
          </a:xfrm>
        </p:grpSpPr>
        <p:sp>
          <p:nvSpPr>
            <p:cNvPr id="22" name="Google Shape;447;p2">
              <a:extLst>
                <a:ext uri="{FF2B5EF4-FFF2-40B4-BE49-F238E27FC236}">
                  <a16:creationId xmlns:a16="http://schemas.microsoft.com/office/drawing/2014/main" id="{E9BE2210-F4E2-0F7E-AB6F-9AB3D8E2479D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8;p2">
              <a:extLst>
                <a:ext uri="{FF2B5EF4-FFF2-40B4-BE49-F238E27FC236}">
                  <a16:creationId xmlns:a16="http://schemas.microsoft.com/office/drawing/2014/main" id="{CB66F4D1-D48C-EEC6-2647-6BB849DE8BAF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9;p2">
              <a:extLst>
                <a:ext uri="{FF2B5EF4-FFF2-40B4-BE49-F238E27FC236}">
                  <a16:creationId xmlns:a16="http://schemas.microsoft.com/office/drawing/2014/main" id="{7F769C89-848D-51E6-A605-24EA6C83140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0;p2">
              <a:extLst>
                <a:ext uri="{FF2B5EF4-FFF2-40B4-BE49-F238E27FC236}">
                  <a16:creationId xmlns:a16="http://schemas.microsoft.com/office/drawing/2014/main" id="{B2F798B8-C8B2-9F60-3B4E-7BBFA82783AE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1;p2">
              <a:extLst>
                <a:ext uri="{FF2B5EF4-FFF2-40B4-BE49-F238E27FC236}">
                  <a16:creationId xmlns:a16="http://schemas.microsoft.com/office/drawing/2014/main" id="{BDDD40B8-31BF-3C6E-467D-F8065C19D515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2;p2">
              <a:extLst>
                <a:ext uri="{FF2B5EF4-FFF2-40B4-BE49-F238E27FC236}">
                  <a16:creationId xmlns:a16="http://schemas.microsoft.com/office/drawing/2014/main" id="{6632083A-BAB8-4512-87EF-85EE72D65962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3;p2">
              <a:extLst>
                <a:ext uri="{FF2B5EF4-FFF2-40B4-BE49-F238E27FC236}">
                  <a16:creationId xmlns:a16="http://schemas.microsoft.com/office/drawing/2014/main" id="{AC99C41C-6FEE-14E5-6FB2-92E8F3DF2637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4;p2">
              <a:extLst>
                <a:ext uri="{FF2B5EF4-FFF2-40B4-BE49-F238E27FC236}">
                  <a16:creationId xmlns:a16="http://schemas.microsoft.com/office/drawing/2014/main" id="{619ACFC1-9D8A-032A-9B35-FC521A72E2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5;p2">
              <a:extLst>
                <a:ext uri="{FF2B5EF4-FFF2-40B4-BE49-F238E27FC236}">
                  <a16:creationId xmlns:a16="http://schemas.microsoft.com/office/drawing/2014/main" id="{14156136-5245-A5D6-C81D-5C1F984615B0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6;p2">
              <a:extLst>
                <a:ext uri="{FF2B5EF4-FFF2-40B4-BE49-F238E27FC236}">
                  <a16:creationId xmlns:a16="http://schemas.microsoft.com/office/drawing/2014/main" id="{CA6D91AC-04F9-64DD-0BAC-41FA8B803BC9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7;p2">
              <a:extLst>
                <a:ext uri="{FF2B5EF4-FFF2-40B4-BE49-F238E27FC236}">
                  <a16:creationId xmlns:a16="http://schemas.microsoft.com/office/drawing/2014/main" id="{AC398230-8195-D6BE-CBF4-DD669626E223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8;p2">
              <a:extLst>
                <a:ext uri="{FF2B5EF4-FFF2-40B4-BE49-F238E27FC236}">
                  <a16:creationId xmlns:a16="http://schemas.microsoft.com/office/drawing/2014/main" id="{77A27A32-B0C3-12CB-6DAD-5CC0AF02D2A7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9;p2">
              <a:extLst>
                <a:ext uri="{FF2B5EF4-FFF2-40B4-BE49-F238E27FC236}">
                  <a16:creationId xmlns:a16="http://schemas.microsoft.com/office/drawing/2014/main" id="{D36A235D-CB01-7ABB-7CE7-8AC5B569D6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0;p2">
              <a:extLst>
                <a:ext uri="{FF2B5EF4-FFF2-40B4-BE49-F238E27FC236}">
                  <a16:creationId xmlns:a16="http://schemas.microsoft.com/office/drawing/2014/main" id="{3D9B7BD4-65EB-95D6-DA25-50639B7C7ED3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1;p2">
              <a:extLst>
                <a:ext uri="{FF2B5EF4-FFF2-40B4-BE49-F238E27FC236}">
                  <a16:creationId xmlns:a16="http://schemas.microsoft.com/office/drawing/2014/main" id="{29A811B8-6982-E741-5422-0133596197D4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5935;p55">
            <a:extLst>
              <a:ext uri="{FF2B5EF4-FFF2-40B4-BE49-F238E27FC236}">
                <a16:creationId xmlns:a16="http://schemas.microsoft.com/office/drawing/2014/main" id="{AE76A6B9-6E2E-B41D-D1EB-90CF9B126729}"/>
              </a:ext>
            </a:extLst>
          </p:cNvPr>
          <p:cNvSpPr txBox="1"/>
          <p:nvPr/>
        </p:nvSpPr>
        <p:spPr>
          <a:xfrm>
            <a:off x="3295291" y="1283226"/>
            <a:ext cx="5234062" cy="276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1.  Basic Data Type 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基礎資料型態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2.  If....else	 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if...else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判斷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3.  Switch case</a:t>
            </a:r>
            <a:r>
              <a:rPr lang="zh-TW" alt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</a:t>
            </a:r>
            <a:r>
              <a:rPr lang="en-US" altLang="zh-TW" sz="2400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</a:t>
            </a:r>
            <a:r>
              <a:rPr lang="zh-TW" altLang="en-US" sz="2400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switch</a:t>
            </a:r>
            <a:r>
              <a:rPr lang="zh-TW" altLang="en-US" sz="2400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判斷</a:t>
            </a:r>
            <a:endParaRPr lang="en-US" altLang="zh-TW" sz="2400" dirty="0">
              <a:solidFill>
                <a:schemeClr val="dk2"/>
              </a:solidFill>
              <a:highlight>
                <a:srgbClr val="FFFF00"/>
              </a:highlight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4.  while Loop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while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迴圈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5.  for Loop	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for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迴圈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025077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sz="2800" dirty="0">
                <a:solidFill>
                  <a:schemeClr val="bg2"/>
                </a:solidFill>
              </a:rPr>
              <a:t>switch case </a:t>
            </a:r>
            <a:r>
              <a:rPr lang="en-US" dirty="0"/>
              <a:t>statement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8770D19A-FCDD-60C7-CEAB-8015112B91DD}"/>
              </a:ext>
            </a:extLst>
          </p:cNvPr>
          <p:cNvGrpSpPr/>
          <p:nvPr/>
        </p:nvGrpSpPr>
        <p:grpSpPr>
          <a:xfrm>
            <a:off x="7799399" y="9062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235233C2-8345-CD35-6E12-AD6E73787C4B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E8CE894-82CB-B3A1-17B5-D846C9349820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A711A8A-F620-96F4-504B-8DEEC369557D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DE3D747A-DFEB-0C74-7B6D-55F9C31D3C4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DBA9217F-D23E-6C6F-1208-A6709E674034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E274764D-B4A1-E519-D938-7726E2C83BE7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574824C8-0740-9DD4-D5DA-E204E7F42FE6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DE93EFB1-2069-ABCC-65BA-12FB3A67D73C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B6C6B36-9CE4-88D9-483B-F8150D751905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C30F519D-4571-38C4-77A9-41700DF4F87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546E72B8-04AA-045C-C3B2-EFE23BC1A6B8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18CA1444-6519-4158-16AA-110F7854E6C2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501BDEF9-AE99-8C38-428D-E34670966A54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3E298754-2615-CB58-1ED0-D73B88D719F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2370F884-806A-71F5-1203-85822EF7CAD6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A6512B51-7032-8E45-4DFB-B53D72C3311E}"/>
              </a:ext>
            </a:extLst>
          </p:cNvPr>
          <p:cNvSpPr txBox="1">
            <a:spLocks/>
          </p:cNvSpPr>
          <p:nvPr/>
        </p:nvSpPr>
        <p:spPr>
          <a:xfrm>
            <a:off x="3150596" y="1275626"/>
            <a:ext cx="3543847" cy="320833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switch (</a:t>
            </a:r>
            <a:r>
              <a:rPr lang="zh-TW" altLang="en-US" sz="36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條件</a:t>
            </a:r>
            <a:r>
              <a:rPr lang="en-US" sz="36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){</a:t>
            </a:r>
          </a:p>
          <a:p>
            <a:r>
              <a:rPr lang="en-US" sz="36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	case 1 :</a:t>
            </a:r>
          </a:p>
          <a:p>
            <a:r>
              <a:rPr lang="en-US" sz="36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		// </a:t>
            </a:r>
            <a:r>
              <a:rPr lang="zh-TW" altLang="en-US" sz="36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動作</a:t>
            </a:r>
            <a:endParaRPr lang="en-US" sz="36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36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	case 2 :</a:t>
            </a:r>
          </a:p>
          <a:p>
            <a:r>
              <a:rPr lang="en-US" sz="36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		// </a:t>
            </a:r>
            <a:r>
              <a:rPr lang="zh-TW" altLang="en-US" sz="36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動作</a:t>
            </a:r>
            <a:endParaRPr lang="en-US" sz="36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36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</a:t>
            </a:r>
          </a:p>
        </p:txBody>
      </p: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4628A474-0CA6-3E93-F970-7B5B4528AAE0}"/>
              </a:ext>
            </a:extLst>
          </p:cNvPr>
          <p:cNvSpPr txBox="1">
            <a:spLocks/>
          </p:cNvSpPr>
          <p:nvPr/>
        </p:nvSpPr>
        <p:spPr>
          <a:xfrm>
            <a:off x="309662" y="1633706"/>
            <a:ext cx="2258278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資料型態要一樣</a:t>
            </a:r>
            <a:endParaRPr lang="en-US" sz="24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15595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sz="2800" dirty="0">
                <a:solidFill>
                  <a:schemeClr val="bg2"/>
                </a:solidFill>
              </a:rPr>
              <a:t>switch case </a:t>
            </a:r>
            <a:r>
              <a:rPr lang="en-US" dirty="0"/>
              <a:t>statement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8770D19A-FCDD-60C7-CEAB-8015112B91DD}"/>
              </a:ext>
            </a:extLst>
          </p:cNvPr>
          <p:cNvGrpSpPr/>
          <p:nvPr/>
        </p:nvGrpSpPr>
        <p:grpSpPr>
          <a:xfrm>
            <a:off x="7799399" y="9062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235233C2-8345-CD35-6E12-AD6E73787C4B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E8CE894-82CB-B3A1-17B5-D846C9349820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A711A8A-F620-96F4-504B-8DEEC369557D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DE3D747A-DFEB-0C74-7B6D-55F9C31D3C4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DBA9217F-D23E-6C6F-1208-A6709E674034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E274764D-B4A1-E519-D938-7726E2C83BE7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574824C8-0740-9DD4-D5DA-E204E7F42FE6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DE93EFB1-2069-ABCC-65BA-12FB3A67D73C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B6C6B36-9CE4-88D9-483B-F8150D751905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C30F519D-4571-38C4-77A9-41700DF4F87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546E72B8-04AA-045C-C3B2-EFE23BC1A6B8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18CA1444-6519-4158-16AA-110F7854E6C2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501BDEF9-AE99-8C38-428D-E34670966A54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3E298754-2615-CB58-1ED0-D73B88D719F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2370F884-806A-71F5-1203-85822EF7CAD6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62CAEA6A-E557-E599-CB83-1D297AEA2D5E}"/>
              </a:ext>
            </a:extLst>
          </p:cNvPr>
          <p:cNvSpPr txBox="1">
            <a:spLocks/>
          </p:cNvSpPr>
          <p:nvPr/>
        </p:nvSpPr>
        <p:spPr>
          <a:xfrm>
            <a:off x="3139491" y="1215844"/>
            <a:ext cx="3406089" cy="35999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switch (</a:t>
            </a:r>
            <a:r>
              <a:rPr lang="zh-TW" alt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整數</a:t>
            </a:r>
            <a:r>
              <a:rPr lang="en-US" altLang="zh-TW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int</a:t>
            </a:r>
            <a:r>
              <a:rPr lang="en-US" sz="32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){</a:t>
            </a:r>
          </a:p>
          <a:p>
            <a:r>
              <a:rPr 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	case </a:t>
            </a:r>
            <a:r>
              <a:rPr lang="zh-TW" alt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整數 </a:t>
            </a:r>
            <a:r>
              <a:rPr 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:</a:t>
            </a:r>
          </a:p>
          <a:p>
            <a:r>
              <a:rPr 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		// </a:t>
            </a:r>
            <a:r>
              <a:rPr lang="zh-TW" alt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動作</a:t>
            </a:r>
            <a:endParaRPr lang="en-US" sz="32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	case </a:t>
            </a:r>
            <a:r>
              <a:rPr lang="zh-TW" alt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整數</a:t>
            </a:r>
            <a:r>
              <a:rPr 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:</a:t>
            </a:r>
          </a:p>
          <a:p>
            <a:r>
              <a:rPr 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		// </a:t>
            </a:r>
            <a:r>
              <a:rPr lang="zh-TW" alt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動作</a:t>
            </a:r>
            <a:endParaRPr lang="en-US" altLang="zh-TW" sz="32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		</a:t>
            </a:r>
            <a:r>
              <a:rPr lang="en-US" altLang="zh-TW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…</a:t>
            </a:r>
          </a:p>
          <a:p>
            <a:r>
              <a:rPr lang="en-US" sz="32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</a:t>
            </a:r>
          </a:p>
        </p:txBody>
      </p:sp>
      <p:sp>
        <p:nvSpPr>
          <p:cNvPr id="22" name="Google Shape;14556;p38">
            <a:extLst>
              <a:ext uri="{FF2B5EF4-FFF2-40B4-BE49-F238E27FC236}">
                <a16:creationId xmlns:a16="http://schemas.microsoft.com/office/drawing/2014/main" id="{393BFA62-523B-0815-84E7-F81987E3B8FF}"/>
              </a:ext>
            </a:extLst>
          </p:cNvPr>
          <p:cNvSpPr txBox="1">
            <a:spLocks/>
          </p:cNvSpPr>
          <p:nvPr/>
        </p:nvSpPr>
        <p:spPr>
          <a:xfrm>
            <a:off x="309662" y="1633706"/>
            <a:ext cx="2258278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資料型態要一樣</a:t>
            </a:r>
            <a:endParaRPr lang="en-US" sz="24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22227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sz="2800" dirty="0">
                <a:solidFill>
                  <a:schemeClr val="bg2"/>
                </a:solidFill>
              </a:rPr>
              <a:t>switch case </a:t>
            </a:r>
            <a:r>
              <a:rPr lang="en-US" dirty="0"/>
              <a:t>statement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8770D19A-FCDD-60C7-CEAB-8015112B91DD}"/>
              </a:ext>
            </a:extLst>
          </p:cNvPr>
          <p:cNvGrpSpPr/>
          <p:nvPr/>
        </p:nvGrpSpPr>
        <p:grpSpPr>
          <a:xfrm>
            <a:off x="7799399" y="9062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235233C2-8345-CD35-6E12-AD6E73787C4B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E8CE894-82CB-B3A1-17B5-D846C9349820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A711A8A-F620-96F4-504B-8DEEC369557D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DE3D747A-DFEB-0C74-7B6D-55F9C31D3C4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DBA9217F-D23E-6C6F-1208-A6709E674034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E274764D-B4A1-E519-D938-7726E2C83BE7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574824C8-0740-9DD4-D5DA-E204E7F42FE6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DE93EFB1-2069-ABCC-65BA-12FB3A67D73C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B6C6B36-9CE4-88D9-483B-F8150D751905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C30F519D-4571-38C4-77A9-41700DF4F87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546E72B8-04AA-045C-C3B2-EFE23BC1A6B8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18CA1444-6519-4158-16AA-110F7854E6C2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501BDEF9-AE99-8C38-428D-E34670966A54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3E298754-2615-CB58-1ED0-D73B88D719F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2370F884-806A-71F5-1203-85822EF7CAD6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62CAEA6A-E557-E599-CB83-1D297AEA2D5E}"/>
              </a:ext>
            </a:extLst>
          </p:cNvPr>
          <p:cNvSpPr txBox="1">
            <a:spLocks/>
          </p:cNvSpPr>
          <p:nvPr/>
        </p:nvSpPr>
        <p:spPr>
          <a:xfrm>
            <a:off x="3032811" y="1215844"/>
            <a:ext cx="3848049" cy="34826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switch (</a:t>
            </a:r>
            <a:r>
              <a:rPr lang="zh-TW" alt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字串</a:t>
            </a:r>
            <a:r>
              <a:rPr lang="en-US" altLang="zh-TW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char</a:t>
            </a:r>
            <a:r>
              <a:rPr lang="en-US" sz="32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){</a:t>
            </a:r>
          </a:p>
          <a:p>
            <a:r>
              <a:rPr 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	case </a:t>
            </a:r>
            <a:r>
              <a:rPr lang="zh-TW" alt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字串 </a:t>
            </a:r>
            <a:r>
              <a:rPr 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:</a:t>
            </a:r>
          </a:p>
          <a:p>
            <a:r>
              <a:rPr 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		// </a:t>
            </a:r>
            <a:r>
              <a:rPr lang="zh-TW" alt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動作</a:t>
            </a:r>
            <a:endParaRPr lang="en-US" sz="32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	case </a:t>
            </a:r>
            <a:r>
              <a:rPr lang="zh-TW" alt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字串</a:t>
            </a:r>
            <a:r>
              <a:rPr 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:</a:t>
            </a:r>
          </a:p>
          <a:p>
            <a:r>
              <a:rPr 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		// </a:t>
            </a:r>
            <a:r>
              <a:rPr lang="zh-TW" alt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動作</a:t>
            </a:r>
            <a:endParaRPr lang="en-US" altLang="zh-TW" sz="32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		</a:t>
            </a:r>
            <a:r>
              <a:rPr lang="en-US" altLang="zh-TW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…</a:t>
            </a:r>
          </a:p>
          <a:p>
            <a:r>
              <a:rPr lang="en-US" sz="32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</a:t>
            </a:r>
          </a:p>
        </p:txBody>
      </p: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F09A3457-7EF0-2E5F-7EEE-6AAEB777971A}"/>
              </a:ext>
            </a:extLst>
          </p:cNvPr>
          <p:cNvSpPr txBox="1">
            <a:spLocks/>
          </p:cNvSpPr>
          <p:nvPr/>
        </p:nvSpPr>
        <p:spPr>
          <a:xfrm>
            <a:off x="309662" y="1633706"/>
            <a:ext cx="2258278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資料型態要一樣</a:t>
            </a:r>
            <a:endParaRPr lang="en-US" sz="24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258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sz="2800" dirty="0">
                <a:solidFill>
                  <a:schemeClr val="bg2"/>
                </a:solidFill>
              </a:rPr>
              <a:t>switch case </a:t>
            </a:r>
            <a:r>
              <a:rPr lang="en-US" dirty="0"/>
              <a:t>statement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8770D19A-FCDD-60C7-CEAB-8015112B91DD}"/>
              </a:ext>
            </a:extLst>
          </p:cNvPr>
          <p:cNvGrpSpPr/>
          <p:nvPr/>
        </p:nvGrpSpPr>
        <p:grpSpPr>
          <a:xfrm>
            <a:off x="7799399" y="9062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235233C2-8345-CD35-6E12-AD6E73787C4B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E8CE894-82CB-B3A1-17B5-D846C9349820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A711A8A-F620-96F4-504B-8DEEC369557D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DE3D747A-DFEB-0C74-7B6D-55F9C31D3C4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DBA9217F-D23E-6C6F-1208-A6709E674034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E274764D-B4A1-E519-D938-7726E2C83BE7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574824C8-0740-9DD4-D5DA-E204E7F42FE6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DE93EFB1-2069-ABCC-65BA-12FB3A67D73C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B6C6B36-9CE4-88D9-483B-F8150D751905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C30F519D-4571-38C4-77A9-41700DF4F87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546E72B8-04AA-045C-C3B2-EFE23BC1A6B8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18CA1444-6519-4158-16AA-110F7854E6C2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501BDEF9-AE99-8C38-428D-E34670966A54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3E298754-2615-CB58-1ED0-D73B88D719FD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2370F884-806A-71F5-1203-85822EF7CAD6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62CAEA6A-E557-E599-CB83-1D297AEA2D5E}"/>
              </a:ext>
            </a:extLst>
          </p:cNvPr>
          <p:cNvSpPr txBox="1">
            <a:spLocks/>
          </p:cNvSpPr>
          <p:nvPr/>
        </p:nvSpPr>
        <p:spPr>
          <a:xfrm>
            <a:off x="2807970" y="1215845"/>
            <a:ext cx="3528059" cy="33866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switch (</a:t>
            </a:r>
            <a:r>
              <a:rPr lang="en-US" altLang="zh-TW" sz="2400" b="1" dirty="0" err="1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gameStatus</a:t>
            </a:r>
            <a:r>
              <a:rPr 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){</a:t>
            </a:r>
          </a:p>
          <a:p>
            <a:r>
              <a:rPr 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case 0</a:t>
            </a:r>
            <a:r>
              <a:rPr lang="zh-TW" alt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:</a:t>
            </a:r>
          </a:p>
          <a:p>
            <a:r>
              <a:rPr 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	// </a:t>
            </a:r>
            <a:r>
              <a:rPr lang="zh-TW" alt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動作</a:t>
            </a:r>
            <a:r>
              <a:rPr lang="en-US" altLang="zh-TW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1</a:t>
            </a:r>
          </a:p>
          <a:p>
            <a:r>
              <a:rPr 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	break;</a:t>
            </a:r>
          </a:p>
          <a:p>
            <a:r>
              <a:rPr 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case 1 :</a:t>
            </a:r>
          </a:p>
          <a:p>
            <a:r>
              <a:rPr 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	// </a:t>
            </a:r>
            <a:r>
              <a:rPr lang="zh-TW" alt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動作</a:t>
            </a:r>
            <a:r>
              <a:rPr lang="en-US" altLang="zh-TW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2</a:t>
            </a:r>
          </a:p>
          <a:p>
            <a:r>
              <a:rPr lang="en-US" altLang="zh-TW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	break;</a:t>
            </a:r>
          </a:p>
          <a:p>
            <a:r>
              <a:rPr 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	</a:t>
            </a:r>
            <a:r>
              <a:rPr lang="en-US" altLang="zh-TW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…</a:t>
            </a:r>
          </a:p>
          <a:p>
            <a:r>
              <a:rPr 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</a:t>
            </a:r>
          </a:p>
        </p:txBody>
      </p: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406D1792-660E-22A4-4836-0EFA3C73AE32}"/>
              </a:ext>
            </a:extLst>
          </p:cNvPr>
          <p:cNvSpPr txBox="1">
            <a:spLocks/>
          </p:cNvSpPr>
          <p:nvPr/>
        </p:nvSpPr>
        <p:spPr>
          <a:xfrm>
            <a:off x="1467902" y="1017725"/>
            <a:ext cx="650458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Ex.</a:t>
            </a:r>
            <a:endParaRPr lang="en-US" sz="24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78113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43F63DC9-1C63-A91A-4748-B8766C44FEFA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C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語言速成教學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!!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D4984D-F139-7A67-AD2F-DC7DA708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4" y="1447232"/>
            <a:ext cx="2601200" cy="2601200"/>
          </a:xfrm>
          <a:prstGeom prst="rect">
            <a:avLst/>
          </a:prstGeom>
        </p:spPr>
      </p:pic>
      <p:grpSp>
        <p:nvGrpSpPr>
          <p:cNvPr id="5" name="Google Shape;446;p2">
            <a:extLst>
              <a:ext uri="{FF2B5EF4-FFF2-40B4-BE49-F238E27FC236}">
                <a16:creationId xmlns:a16="http://schemas.microsoft.com/office/drawing/2014/main" id="{6BCABF9C-FE2C-2AA0-5DA9-8EDE25B53E80}"/>
              </a:ext>
            </a:extLst>
          </p:cNvPr>
          <p:cNvGrpSpPr/>
          <p:nvPr/>
        </p:nvGrpSpPr>
        <p:grpSpPr>
          <a:xfrm>
            <a:off x="720000" y="469405"/>
            <a:ext cx="1049633" cy="523940"/>
            <a:chOff x="138482" y="584556"/>
            <a:chExt cx="1049633" cy="523940"/>
          </a:xfrm>
        </p:grpSpPr>
        <p:sp>
          <p:nvSpPr>
            <p:cNvPr id="6" name="Google Shape;447;p2">
              <a:extLst>
                <a:ext uri="{FF2B5EF4-FFF2-40B4-BE49-F238E27FC236}">
                  <a16:creationId xmlns:a16="http://schemas.microsoft.com/office/drawing/2014/main" id="{7AE939F9-7692-0DFA-5DBD-DC7F4456A749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8;p2">
              <a:extLst>
                <a:ext uri="{FF2B5EF4-FFF2-40B4-BE49-F238E27FC236}">
                  <a16:creationId xmlns:a16="http://schemas.microsoft.com/office/drawing/2014/main" id="{D9741A9F-E643-64F2-7681-C7E2BE184B5A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9;p2">
              <a:extLst>
                <a:ext uri="{FF2B5EF4-FFF2-40B4-BE49-F238E27FC236}">
                  <a16:creationId xmlns:a16="http://schemas.microsoft.com/office/drawing/2014/main" id="{DC7A6AE1-A409-3166-0C50-29C3B0BD9F6E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0;p2">
              <a:extLst>
                <a:ext uri="{FF2B5EF4-FFF2-40B4-BE49-F238E27FC236}">
                  <a16:creationId xmlns:a16="http://schemas.microsoft.com/office/drawing/2014/main" id="{82979963-5587-2673-97D4-88DFE30917C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1;p2">
              <a:extLst>
                <a:ext uri="{FF2B5EF4-FFF2-40B4-BE49-F238E27FC236}">
                  <a16:creationId xmlns:a16="http://schemas.microsoft.com/office/drawing/2014/main" id="{2DDF1017-0FD4-F8D7-6ACF-6D80CC4E89AC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2;p2">
              <a:extLst>
                <a:ext uri="{FF2B5EF4-FFF2-40B4-BE49-F238E27FC236}">
                  <a16:creationId xmlns:a16="http://schemas.microsoft.com/office/drawing/2014/main" id="{4DF6BB21-303B-A393-6C2E-CC59388A5C77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3;p2">
              <a:extLst>
                <a:ext uri="{FF2B5EF4-FFF2-40B4-BE49-F238E27FC236}">
                  <a16:creationId xmlns:a16="http://schemas.microsoft.com/office/drawing/2014/main" id="{A4BA916F-AA4A-E918-D72D-FA2D719E8AFD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4;p2">
              <a:extLst>
                <a:ext uri="{FF2B5EF4-FFF2-40B4-BE49-F238E27FC236}">
                  <a16:creationId xmlns:a16="http://schemas.microsoft.com/office/drawing/2014/main" id="{765DC0E7-B937-17A2-45BB-62C99113C992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;p2">
              <a:extLst>
                <a:ext uri="{FF2B5EF4-FFF2-40B4-BE49-F238E27FC236}">
                  <a16:creationId xmlns:a16="http://schemas.microsoft.com/office/drawing/2014/main" id="{32D6F8B1-D0EE-CA50-3FD1-E7A717957453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6;p2">
              <a:extLst>
                <a:ext uri="{FF2B5EF4-FFF2-40B4-BE49-F238E27FC236}">
                  <a16:creationId xmlns:a16="http://schemas.microsoft.com/office/drawing/2014/main" id="{FF27F2B7-E2E5-30A4-57CA-194AA906C40B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7;p2">
              <a:extLst>
                <a:ext uri="{FF2B5EF4-FFF2-40B4-BE49-F238E27FC236}">
                  <a16:creationId xmlns:a16="http://schemas.microsoft.com/office/drawing/2014/main" id="{8EBAA84D-03AF-2B0F-AAD8-4EE3EE03135B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8;p2">
              <a:extLst>
                <a:ext uri="{FF2B5EF4-FFF2-40B4-BE49-F238E27FC236}">
                  <a16:creationId xmlns:a16="http://schemas.microsoft.com/office/drawing/2014/main" id="{ED9E3934-A023-0A89-5E74-6368A001FBBA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9;p2">
              <a:extLst>
                <a:ext uri="{FF2B5EF4-FFF2-40B4-BE49-F238E27FC236}">
                  <a16:creationId xmlns:a16="http://schemas.microsoft.com/office/drawing/2014/main" id="{1D5FC6E7-7A2B-EB37-2478-20B62A88CD1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0;p2">
              <a:extLst>
                <a:ext uri="{FF2B5EF4-FFF2-40B4-BE49-F238E27FC236}">
                  <a16:creationId xmlns:a16="http://schemas.microsoft.com/office/drawing/2014/main" id="{A4DEDA37-29B7-F4B9-8CEE-DA8543B10DF9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1;p2">
              <a:extLst>
                <a:ext uri="{FF2B5EF4-FFF2-40B4-BE49-F238E27FC236}">
                  <a16:creationId xmlns:a16="http://schemas.microsoft.com/office/drawing/2014/main" id="{44C0806A-9956-2782-46F4-D9B1FBFE68C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446;p2">
            <a:extLst>
              <a:ext uri="{FF2B5EF4-FFF2-40B4-BE49-F238E27FC236}">
                <a16:creationId xmlns:a16="http://schemas.microsoft.com/office/drawing/2014/main" id="{090E56F1-B03B-0180-66C3-670EA89F1F6C}"/>
              </a:ext>
            </a:extLst>
          </p:cNvPr>
          <p:cNvGrpSpPr/>
          <p:nvPr/>
        </p:nvGrpSpPr>
        <p:grpSpPr>
          <a:xfrm>
            <a:off x="2946114" y="4286018"/>
            <a:ext cx="1049633" cy="523940"/>
            <a:chOff x="138482" y="584556"/>
            <a:chExt cx="1049633" cy="523940"/>
          </a:xfrm>
        </p:grpSpPr>
        <p:sp>
          <p:nvSpPr>
            <p:cNvPr id="22" name="Google Shape;447;p2">
              <a:extLst>
                <a:ext uri="{FF2B5EF4-FFF2-40B4-BE49-F238E27FC236}">
                  <a16:creationId xmlns:a16="http://schemas.microsoft.com/office/drawing/2014/main" id="{E9BE2210-F4E2-0F7E-AB6F-9AB3D8E2479D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8;p2">
              <a:extLst>
                <a:ext uri="{FF2B5EF4-FFF2-40B4-BE49-F238E27FC236}">
                  <a16:creationId xmlns:a16="http://schemas.microsoft.com/office/drawing/2014/main" id="{CB66F4D1-D48C-EEC6-2647-6BB849DE8BAF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9;p2">
              <a:extLst>
                <a:ext uri="{FF2B5EF4-FFF2-40B4-BE49-F238E27FC236}">
                  <a16:creationId xmlns:a16="http://schemas.microsoft.com/office/drawing/2014/main" id="{7F769C89-848D-51E6-A605-24EA6C83140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0;p2">
              <a:extLst>
                <a:ext uri="{FF2B5EF4-FFF2-40B4-BE49-F238E27FC236}">
                  <a16:creationId xmlns:a16="http://schemas.microsoft.com/office/drawing/2014/main" id="{B2F798B8-C8B2-9F60-3B4E-7BBFA82783AE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1;p2">
              <a:extLst>
                <a:ext uri="{FF2B5EF4-FFF2-40B4-BE49-F238E27FC236}">
                  <a16:creationId xmlns:a16="http://schemas.microsoft.com/office/drawing/2014/main" id="{BDDD40B8-31BF-3C6E-467D-F8065C19D515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2;p2">
              <a:extLst>
                <a:ext uri="{FF2B5EF4-FFF2-40B4-BE49-F238E27FC236}">
                  <a16:creationId xmlns:a16="http://schemas.microsoft.com/office/drawing/2014/main" id="{6632083A-BAB8-4512-87EF-85EE72D65962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3;p2">
              <a:extLst>
                <a:ext uri="{FF2B5EF4-FFF2-40B4-BE49-F238E27FC236}">
                  <a16:creationId xmlns:a16="http://schemas.microsoft.com/office/drawing/2014/main" id="{AC99C41C-6FEE-14E5-6FB2-92E8F3DF2637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4;p2">
              <a:extLst>
                <a:ext uri="{FF2B5EF4-FFF2-40B4-BE49-F238E27FC236}">
                  <a16:creationId xmlns:a16="http://schemas.microsoft.com/office/drawing/2014/main" id="{619ACFC1-9D8A-032A-9B35-FC521A72E2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5;p2">
              <a:extLst>
                <a:ext uri="{FF2B5EF4-FFF2-40B4-BE49-F238E27FC236}">
                  <a16:creationId xmlns:a16="http://schemas.microsoft.com/office/drawing/2014/main" id="{14156136-5245-A5D6-C81D-5C1F984615B0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6;p2">
              <a:extLst>
                <a:ext uri="{FF2B5EF4-FFF2-40B4-BE49-F238E27FC236}">
                  <a16:creationId xmlns:a16="http://schemas.microsoft.com/office/drawing/2014/main" id="{CA6D91AC-04F9-64DD-0BAC-41FA8B803BC9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7;p2">
              <a:extLst>
                <a:ext uri="{FF2B5EF4-FFF2-40B4-BE49-F238E27FC236}">
                  <a16:creationId xmlns:a16="http://schemas.microsoft.com/office/drawing/2014/main" id="{AC398230-8195-D6BE-CBF4-DD669626E223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8;p2">
              <a:extLst>
                <a:ext uri="{FF2B5EF4-FFF2-40B4-BE49-F238E27FC236}">
                  <a16:creationId xmlns:a16="http://schemas.microsoft.com/office/drawing/2014/main" id="{77A27A32-B0C3-12CB-6DAD-5CC0AF02D2A7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9;p2">
              <a:extLst>
                <a:ext uri="{FF2B5EF4-FFF2-40B4-BE49-F238E27FC236}">
                  <a16:creationId xmlns:a16="http://schemas.microsoft.com/office/drawing/2014/main" id="{D36A235D-CB01-7ABB-7CE7-8AC5B569D6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0;p2">
              <a:extLst>
                <a:ext uri="{FF2B5EF4-FFF2-40B4-BE49-F238E27FC236}">
                  <a16:creationId xmlns:a16="http://schemas.microsoft.com/office/drawing/2014/main" id="{3D9B7BD4-65EB-95D6-DA25-50639B7C7ED3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1;p2">
              <a:extLst>
                <a:ext uri="{FF2B5EF4-FFF2-40B4-BE49-F238E27FC236}">
                  <a16:creationId xmlns:a16="http://schemas.microsoft.com/office/drawing/2014/main" id="{29A811B8-6982-E741-5422-0133596197D4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5935;p55">
            <a:extLst>
              <a:ext uri="{FF2B5EF4-FFF2-40B4-BE49-F238E27FC236}">
                <a16:creationId xmlns:a16="http://schemas.microsoft.com/office/drawing/2014/main" id="{AE76A6B9-6E2E-B41D-D1EB-90CF9B126729}"/>
              </a:ext>
            </a:extLst>
          </p:cNvPr>
          <p:cNvSpPr txBox="1"/>
          <p:nvPr/>
        </p:nvSpPr>
        <p:spPr>
          <a:xfrm>
            <a:off x="3295291" y="1283226"/>
            <a:ext cx="5234062" cy="276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1.  Basic Data Type 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基礎資料型態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2.  If....else	 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if...else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判斷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3.  Switch case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switch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判斷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4.  while Loop</a:t>
            </a:r>
            <a:r>
              <a:rPr lang="zh-TW" alt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</a:t>
            </a:r>
            <a:r>
              <a:rPr lang="en-US" altLang="zh-TW" sz="2400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while</a:t>
            </a:r>
            <a:r>
              <a:rPr lang="zh-TW" altLang="en-US" sz="2400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迴圈</a:t>
            </a:r>
            <a:r>
              <a:rPr lang="en-US" altLang="zh-TW" sz="2400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5.  for Loop	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for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迴圈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038396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sz="2800" dirty="0">
                <a:solidFill>
                  <a:schemeClr val="bg2"/>
                </a:solidFill>
              </a:rPr>
              <a:t>while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dirty="0"/>
              <a:t>Loop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A220B159-8CE4-A550-D31B-0CC2B04D2DA5}"/>
              </a:ext>
            </a:extLst>
          </p:cNvPr>
          <p:cNvGrpSpPr/>
          <p:nvPr/>
        </p:nvGrpSpPr>
        <p:grpSpPr>
          <a:xfrm>
            <a:off x="7755154" y="18305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34795B7-3CD1-B3C6-446E-EC60BE38415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DBEAD57B-804C-4622-1485-10DEFE76C2A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F5E90A2E-E693-BE7E-D1E9-B81A6085A469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3DE9F834-EBE6-4AA2-37FC-EA1CADAAD5B7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A54DE662-DCF7-CAD1-9699-232A6920B406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5E93F2BF-B6C4-5D3A-BF84-0F5203E9C8A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C1D23342-6FD0-3DCD-0053-28D7B6B3104A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98475D57-4B1A-DAA2-7D10-2F06F2CE4FA1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BDD05D59-3BC4-5B29-2CB5-83BCB0EEEFB5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906CA9D-244F-0C0F-E431-B232CF7A8E38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1CD8A765-0D28-E0CE-A1BD-BF565AF3EFD6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62249703-E8F4-8651-18CB-27E786EF34D7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2C544119-3264-7DD8-769A-4864B54679E4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4806A184-72D0-F0B5-2831-F700BC943B5E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BF8029B5-4362-8831-F721-3986999FF5DC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363F8AEE-D952-7AF7-E4A3-D71ABB8E2123}"/>
              </a:ext>
            </a:extLst>
          </p:cNvPr>
          <p:cNvSpPr txBox="1">
            <a:spLocks/>
          </p:cNvSpPr>
          <p:nvPr/>
        </p:nvSpPr>
        <p:spPr>
          <a:xfrm>
            <a:off x="3032811" y="1215844"/>
            <a:ext cx="3848049" cy="34826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while(</a:t>
            </a:r>
            <a:r>
              <a:rPr lang="zh-TW" alt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條件</a:t>
            </a:r>
            <a:r>
              <a:rPr lang="en-US" sz="32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){</a:t>
            </a:r>
          </a:p>
          <a:p>
            <a:r>
              <a:rPr 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	</a:t>
            </a:r>
          </a:p>
          <a:p>
            <a:endParaRPr lang="en-US" sz="32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32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	</a:t>
            </a:r>
            <a:r>
              <a:rPr lang="en-US" sz="32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// </a:t>
            </a:r>
            <a:r>
              <a:rPr lang="zh-TW" altLang="en-US" sz="32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動作</a:t>
            </a:r>
            <a:endParaRPr lang="en-US" sz="32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endParaRPr lang="en-US" sz="32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endParaRPr lang="en-US" sz="32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32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359ED01-9094-51F6-4308-19A4674DDEA8}"/>
              </a:ext>
            </a:extLst>
          </p:cNvPr>
          <p:cNvCxnSpPr>
            <a:cxnSpLocks/>
          </p:cNvCxnSpPr>
          <p:nvPr/>
        </p:nvCxnSpPr>
        <p:spPr>
          <a:xfrm>
            <a:off x="2552700" y="1653540"/>
            <a:ext cx="0" cy="27203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5320B8D-5854-C4F0-7BEE-198FEDFBC106}"/>
              </a:ext>
            </a:extLst>
          </p:cNvPr>
          <p:cNvCxnSpPr>
            <a:cxnSpLocks/>
          </p:cNvCxnSpPr>
          <p:nvPr/>
        </p:nvCxnSpPr>
        <p:spPr>
          <a:xfrm>
            <a:off x="6992204" y="1539240"/>
            <a:ext cx="0" cy="272034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57BD142-5A67-85DA-057C-757C5BD96BD2}"/>
              </a:ext>
            </a:extLst>
          </p:cNvPr>
          <p:cNvCxnSpPr>
            <a:cxnSpLocks/>
          </p:cNvCxnSpPr>
          <p:nvPr/>
        </p:nvCxnSpPr>
        <p:spPr>
          <a:xfrm flipH="1">
            <a:off x="6245444" y="1577340"/>
            <a:ext cx="7467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68013EF-4EA8-ED10-3FC2-B40E6BB0FD0E}"/>
              </a:ext>
            </a:extLst>
          </p:cNvPr>
          <p:cNvCxnSpPr>
            <a:cxnSpLocks/>
          </p:cNvCxnSpPr>
          <p:nvPr/>
        </p:nvCxnSpPr>
        <p:spPr>
          <a:xfrm flipH="1">
            <a:off x="6275924" y="4244340"/>
            <a:ext cx="171780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14556;p38">
            <a:extLst>
              <a:ext uri="{FF2B5EF4-FFF2-40B4-BE49-F238E27FC236}">
                <a16:creationId xmlns:a16="http://schemas.microsoft.com/office/drawing/2014/main" id="{29A87EC8-D33A-87D6-5983-17E4C06363DC}"/>
              </a:ext>
            </a:extLst>
          </p:cNvPr>
          <p:cNvSpPr txBox="1">
            <a:spLocks/>
          </p:cNvSpPr>
          <p:nvPr/>
        </p:nvSpPr>
        <p:spPr>
          <a:xfrm>
            <a:off x="6197209" y="4373880"/>
            <a:ext cx="2258278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條件還成立嗎</a:t>
            </a:r>
            <a:r>
              <a:rPr lang="en-US" altLang="zh-TW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?</a:t>
            </a:r>
            <a:endParaRPr lang="en-US" sz="24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45" name="Google Shape;14556;p38">
            <a:extLst>
              <a:ext uri="{FF2B5EF4-FFF2-40B4-BE49-F238E27FC236}">
                <a16:creationId xmlns:a16="http://schemas.microsoft.com/office/drawing/2014/main" id="{D8EEBD45-97FC-853E-BF29-E752E588AAA2}"/>
              </a:ext>
            </a:extLst>
          </p:cNvPr>
          <p:cNvSpPr txBox="1">
            <a:spLocks/>
          </p:cNvSpPr>
          <p:nvPr/>
        </p:nvSpPr>
        <p:spPr>
          <a:xfrm>
            <a:off x="7122818" y="2669610"/>
            <a:ext cx="746758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Yes !</a:t>
            </a:r>
          </a:p>
        </p:txBody>
      </p:sp>
      <p:sp>
        <p:nvSpPr>
          <p:cNvPr id="47" name="Google Shape;14556;p38">
            <a:extLst>
              <a:ext uri="{FF2B5EF4-FFF2-40B4-BE49-F238E27FC236}">
                <a16:creationId xmlns:a16="http://schemas.microsoft.com/office/drawing/2014/main" id="{905E6F04-1580-387F-B83E-5C5EDAA1878F}"/>
              </a:ext>
            </a:extLst>
          </p:cNvPr>
          <p:cNvSpPr txBox="1">
            <a:spLocks/>
          </p:cNvSpPr>
          <p:nvPr/>
        </p:nvSpPr>
        <p:spPr>
          <a:xfrm>
            <a:off x="8017068" y="3969557"/>
            <a:ext cx="746758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No !</a:t>
            </a:r>
          </a:p>
        </p:txBody>
      </p:sp>
    </p:spTree>
    <p:extLst>
      <p:ext uri="{BB962C8B-B14F-4D97-AF65-F5344CB8AC3E}">
        <p14:creationId xmlns:p14="http://schemas.microsoft.com/office/powerpoint/2010/main" val="41794762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sz="2800" dirty="0">
                <a:solidFill>
                  <a:schemeClr val="bg2"/>
                </a:solidFill>
              </a:rPr>
              <a:t>while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dirty="0"/>
              <a:t>Loop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A220B159-8CE4-A550-D31B-0CC2B04D2DA5}"/>
              </a:ext>
            </a:extLst>
          </p:cNvPr>
          <p:cNvGrpSpPr/>
          <p:nvPr/>
        </p:nvGrpSpPr>
        <p:grpSpPr>
          <a:xfrm>
            <a:off x="7755154" y="18305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34795B7-3CD1-B3C6-446E-EC60BE38415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DBEAD57B-804C-4622-1485-10DEFE76C2A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F5E90A2E-E693-BE7E-D1E9-B81A6085A469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3DE9F834-EBE6-4AA2-37FC-EA1CADAAD5B7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A54DE662-DCF7-CAD1-9699-232A6920B406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5E93F2BF-B6C4-5D3A-BF84-0F5203E9C8A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C1D23342-6FD0-3DCD-0053-28D7B6B3104A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98475D57-4B1A-DAA2-7D10-2F06F2CE4FA1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BDD05D59-3BC4-5B29-2CB5-83BCB0EEEFB5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906CA9D-244F-0C0F-E431-B232CF7A8E38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1CD8A765-0D28-E0CE-A1BD-BF565AF3EFD6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62249703-E8F4-8651-18CB-27E786EF34D7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2C544119-3264-7DD8-769A-4864B54679E4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4806A184-72D0-F0B5-2831-F700BC943B5E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BF8029B5-4362-8831-F721-3986999FF5DC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86DE4CEC-D615-6521-B383-B665CA589361}"/>
              </a:ext>
            </a:extLst>
          </p:cNvPr>
          <p:cNvSpPr txBox="1">
            <a:spLocks/>
          </p:cNvSpPr>
          <p:nvPr/>
        </p:nvSpPr>
        <p:spPr>
          <a:xfrm>
            <a:off x="2807970" y="1529942"/>
            <a:ext cx="3528059" cy="11311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while (</a:t>
            </a:r>
            <a:r>
              <a:rPr lang="en-US" sz="2400" b="1" dirty="0" err="1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lifeCount</a:t>
            </a:r>
            <a:r>
              <a:rPr 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&gt; 5 ){</a:t>
            </a:r>
          </a:p>
          <a:p>
            <a:r>
              <a:rPr 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// </a:t>
            </a:r>
            <a:r>
              <a:rPr lang="zh-TW" alt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遊戲執行迴圈</a:t>
            </a:r>
            <a:endParaRPr lang="en-US" sz="24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</a:t>
            </a:r>
          </a:p>
        </p:txBody>
      </p: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631ED76C-9FBB-0AFD-7056-E383963D7DAF}"/>
              </a:ext>
            </a:extLst>
          </p:cNvPr>
          <p:cNvSpPr txBox="1">
            <a:spLocks/>
          </p:cNvSpPr>
          <p:nvPr/>
        </p:nvSpPr>
        <p:spPr>
          <a:xfrm>
            <a:off x="1772702" y="1104925"/>
            <a:ext cx="650458" cy="35718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Ex.</a:t>
            </a:r>
            <a:endParaRPr lang="en-US" sz="24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2" name="Google Shape;14556;p38">
            <a:extLst>
              <a:ext uri="{FF2B5EF4-FFF2-40B4-BE49-F238E27FC236}">
                <a16:creationId xmlns:a16="http://schemas.microsoft.com/office/drawing/2014/main" id="{E947E949-3E68-229A-B1BE-1DAFA2FBD6C2}"/>
              </a:ext>
            </a:extLst>
          </p:cNvPr>
          <p:cNvSpPr txBox="1">
            <a:spLocks/>
          </p:cNvSpPr>
          <p:nvPr/>
        </p:nvSpPr>
        <p:spPr>
          <a:xfrm>
            <a:off x="2807970" y="3048000"/>
            <a:ext cx="3783330" cy="18778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while (true){</a:t>
            </a:r>
          </a:p>
          <a:p>
            <a:r>
              <a:rPr 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if(</a:t>
            </a:r>
            <a:r>
              <a:rPr lang="en-US" sz="2400" b="1" dirty="0" err="1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buttonPressed</a:t>
            </a:r>
            <a:r>
              <a:rPr 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){</a:t>
            </a:r>
          </a:p>
          <a:p>
            <a:r>
              <a:rPr 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	// </a:t>
            </a:r>
            <a:r>
              <a:rPr lang="zh-TW" alt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遊戲開始</a:t>
            </a:r>
            <a:r>
              <a:rPr 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	}		</a:t>
            </a:r>
          </a:p>
          <a:p>
            <a:r>
              <a:rPr lang="en-US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</a:t>
            </a:r>
          </a:p>
        </p:txBody>
      </p:sp>
      <p:sp>
        <p:nvSpPr>
          <p:cNvPr id="23" name="Google Shape;14556;p38">
            <a:extLst>
              <a:ext uri="{FF2B5EF4-FFF2-40B4-BE49-F238E27FC236}">
                <a16:creationId xmlns:a16="http://schemas.microsoft.com/office/drawing/2014/main" id="{588D49D3-0245-1CF7-3302-3ECD9152599D}"/>
              </a:ext>
            </a:extLst>
          </p:cNvPr>
          <p:cNvSpPr txBox="1">
            <a:spLocks/>
          </p:cNvSpPr>
          <p:nvPr/>
        </p:nvSpPr>
        <p:spPr>
          <a:xfrm>
            <a:off x="1772702" y="2982800"/>
            <a:ext cx="650458" cy="35718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Ex.</a:t>
            </a:r>
            <a:endParaRPr lang="en-US" sz="24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90330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43F63DC9-1C63-A91A-4748-B8766C44FEFA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C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語言速成教學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!!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D4984D-F139-7A67-AD2F-DC7DA708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4" y="1447232"/>
            <a:ext cx="2601200" cy="2601200"/>
          </a:xfrm>
          <a:prstGeom prst="rect">
            <a:avLst/>
          </a:prstGeom>
        </p:spPr>
      </p:pic>
      <p:grpSp>
        <p:nvGrpSpPr>
          <p:cNvPr id="5" name="Google Shape;446;p2">
            <a:extLst>
              <a:ext uri="{FF2B5EF4-FFF2-40B4-BE49-F238E27FC236}">
                <a16:creationId xmlns:a16="http://schemas.microsoft.com/office/drawing/2014/main" id="{6BCABF9C-FE2C-2AA0-5DA9-8EDE25B53E80}"/>
              </a:ext>
            </a:extLst>
          </p:cNvPr>
          <p:cNvGrpSpPr/>
          <p:nvPr/>
        </p:nvGrpSpPr>
        <p:grpSpPr>
          <a:xfrm>
            <a:off x="720000" y="469405"/>
            <a:ext cx="1049633" cy="523940"/>
            <a:chOff x="138482" y="584556"/>
            <a:chExt cx="1049633" cy="523940"/>
          </a:xfrm>
        </p:grpSpPr>
        <p:sp>
          <p:nvSpPr>
            <p:cNvPr id="6" name="Google Shape;447;p2">
              <a:extLst>
                <a:ext uri="{FF2B5EF4-FFF2-40B4-BE49-F238E27FC236}">
                  <a16:creationId xmlns:a16="http://schemas.microsoft.com/office/drawing/2014/main" id="{7AE939F9-7692-0DFA-5DBD-DC7F4456A749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8;p2">
              <a:extLst>
                <a:ext uri="{FF2B5EF4-FFF2-40B4-BE49-F238E27FC236}">
                  <a16:creationId xmlns:a16="http://schemas.microsoft.com/office/drawing/2014/main" id="{D9741A9F-E643-64F2-7681-C7E2BE184B5A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9;p2">
              <a:extLst>
                <a:ext uri="{FF2B5EF4-FFF2-40B4-BE49-F238E27FC236}">
                  <a16:creationId xmlns:a16="http://schemas.microsoft.com/office/drawing/2014/main" id="{DC7A6AE1-A409-3166-0C50-29C3B0BD9F6E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0;p2">
              <a:extLst>
                <a:ext uri="{FF2B5EF4-FFF2-40B4-BE49-F238E27FC236}">
                  <a16:creationId xmlns:a16="http://schemas.microsoft.com/office/drawing/2014/main" id="{82979963-5587-2673-97D4-88DFE30917C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1;p2">
              <a:extLst>
                <a:ext uri="{FF2B5EF4-FFF2-40B4-BE49-F238E27FC236}">
                  <a16:creationId xmlns:a16="http://schemas.microsoft.com/office/drawing/2014/main" id="{2DDF1017-0FD4-F8D7-6ACF-6D80CC4E89AC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2;p2">
              <a:extLst>
                <a:ext uri="{FF2B5EF4-FFF2-40B4-BE49-F238E27FC236}">
                  <a16:creationId xmlns:a16="http://schemas.microsoft.com/office/drawing/2014/main" id="{4DF6BB21-303B-A393-6C2E-CC59388A5C77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3;p2">
              <a:extLst>
                <a:ext uri="{FF2B5EF4-FFF2-40B4-BE49-F238E27FC236}">
                  <a16:creationId xmlns:a16="http://schemas.microsoft.com/office/drawing/2014/main" id="{A4BA916F-AA4A-E918-D72D-FA2D719E8AFD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4;p2">
              <a:extLst>
                <a:ext uri="{FF2B5EF4-FFF2-40B4-BE49-F238E27FC236}">
                  <a16:creationId xmlns:a16="http://schemas.microsoft.com/office/drawing/2014/main" id="{765DC0E7-B937-17A2-45BB-62C99113C992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;p2">
              <a:extLst>
                <a:ext uri="{FF2B5EF4-FFF2-40B4-BE49-F238E27FC236}">
                  <a16:creationId xmlns:a16="http://schemas.microsoft.com/office/drawing/2014/main" id="{32D6F8B1-D0EE-CA50-3FD1-E7A717957453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6;p2">
              <a:extLst>
                <a:ext uri="{FF2B5EF4-FFF2-40B4-BE49-F238E27FC236}">
                  <a16:creationId xmlns:a16="http://schemas.microsoft.com/office/drawing/2014/main" id="{FF27F2B7-E2E5-30A4-57CA-194AA906C40B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7;p2">
              <a:extLst>
                <a:ext uri="{FF2B5EF4-FFF2-40B4-BE49-F238E27FC236}">
                  <a16:creationId xmlns:a16="http://schemas.microsoft.com/office/drawing/2014/main" id="{8EBAA84D-03AF-2B0F-AAD8-4EE3EE03135B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8;p2">
              <a:extLst>
                <a:ext uri="{FF2B5EF4-FFF2-40B4-BE49-F238E27FC236}">
                  <a16:creationId xmlns:a16="http://schemas.microsoft.com/office/drawing/2014/main" id="{ED9E3934-A023-0A89-5E74-6368A001FBBA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9;p2">
              <a:extLst>
                <a:ext uri="{FF2B5EF4-FFF2-40B4-BE49-F238E27FC236}">
                  <a16:creationId xmlns:a16="http://schemas.microsoft.com/office/drawing/2014/main" id="{1D5FC6E7-7A2B-EB37-2478-20B62A88CD1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0;p2">
              <a:extLst>
                <a:ext uri="{FF2B5EF4-FFF2-40B4-BE49-F238E27FC236}">
                  <a16:creationId xmlns:a16="http://schemas.microsoft.com/office/drawing/2014/main" id="{A4DEDA37-29B7-F4B9-8CEE-DA8543B10DF9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1;p2">
              <a:extLst>
                <a:ext uri="{FF2B5EF4-FFF2-40B4-BE49-F238E27FC236}">
                  <a16:creationId xmlns:a16="http://schemas.microsoft.com/office/drawing/2014/main" id="{44C0806A-9956-2782-46F4-D9B1FBFE68C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446;p2">
            <a:extLst>
              <a:ext uri="{FF2B5EF4-FFF2-40B4-BE49-F238E27FC236}">
                <a16:creationId xmlns:a16="http://schemas.microsoft.com/office/drawing/2014/main" id="{090E56F1-B03B-0180-66C3-670EA89F1F6C}"/>
              </a:ext>
            </a:extLst>
          </p:cNvPr>
          <p:cNvGrpSpPr/>
          <p:nvPr/>
        </p:nvGrpSpPr>
        <p:grpSpPr>
          <a:xfrm>
            <a:off x="2946114" y="4286018"/>
            <a:ext cx="1049633" cy="523940"/>
            <a:chOff x="138482" y="584556"/>
            <a:chExt cx="1049633" cy="523940"/>
          </a:xfrm>
        </p:grpSpPr>
        <p:sp>
          <p:nvSpPr>
            <p:cNvPr id="22" name="Google Shape;447;p2">
              <a:extLst>
                <a:ext uri="{FF2B5EF4-FFF2-40B4-BE49-F238E27FC236}">
                  <a16:creationId xmlns:a16="http://schemas.microsoft.com/office/drawing/2014/main" id="{E9BE2210-F4E2-0F7E-AB6F-9AB3D8E2479D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8;p2">
              <a:extLst>
                <a:ext uri="{FF2B5EF4-FFF2-40B4-BE49-F238E27FC236}">
                  <a16:creationId xmlns:a16="http://schemas.microsoft.com/office/drawing/2014/main" id="{CB66F4D1-D48C-EEC6-2647-6BB849DE8BAF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9;p2">
              <a:extLst>
                <a:ext uri="{FF2B5EF4-FFF2-40B4-BE49-F238E27FC236}">
                  <a16:creationId xmlns:a16="http://schemas.microsoft.com/office/drawing/2014/main" id="{7F769C89-848D-51E6-A605-24EA6C83140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0;p2">
              <a:extLst>
                <a:ext uri="{FF2B5EF4-FFF2-40B4-BE49-F238E27FC236}">
                  <a16:creationId xmlns:a16="http://schemas.microsoft.com/office/drawing/2014/main" id="{B2F798B8-C8B2-9F60-3B4E-7BBFA82783AE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1;p2">
              <a:extLst>
                <a:ext uri="{FF2B5EF4-FFF2-40B4-BE49-F238E27FC236}">
                  <a16:creationId xmlns:a16="http://schemas.microsoft.com/office/drawing/2014/main" id="{BDDD40B8-31BF-3C6E-467D-F8065C19D515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2;p2">
              <a:extLst>
                <a:ext uri="{FF2B5EF4-FFF2-40B4-BE49-F238E27FC236}">
                  <a16:creationId xmlns:a16="http://schemas.microsoft.com/office/drawing/2014/main" id="{6632083A-BAB8-4512-87EF-85EE72D65962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3;p2">
              <a:extLst>
                <a:ext uri="{FF2B5EF4-FFF2-40B4-BE49-F238E27FC236}">
                  <a16:creationId xmlns:a16="http://schemas.microsoft.com/office/drawing/2014/main" id="{AC99C41C-6FEE-14E5-6FB2-92E8F3DF2637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4;p2">
              <a:extLst>
                <a:ext uri="{FF2B5EF4-FFF2-40B4-BE49-F238E27FC236}">
                  <a16:creationId xmlns:a16="http://schemas.microsoft.com/office/drawing/2014/main" id="{619ACFC1-9D8A-032A-9B35-FC521A72E2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5;p2">
              <a:extLst>
                <a:ext uri="{FF2B5EF4-FFF2-40B4-BE49-F238E27FC236}">
                  <a16:creationId xmlns:a16="http://schemas.microsoft.com/office/drawing/2014/main" id="{14156136-5245-A5D6-C81D-5C1F984615B0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6;p2">
              <a:extLst>
                <a:ext uri="{FF2B5EF4-FFF2-40B4-BE49-F238E27FC236}">
                  <a16:creationId xmlns:a16="http://schemas.microsoft.com/office/drawing/2014/main" id="{CA6D91AC-04F9-64DD-0BAC-41FA8B803BC9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7;p2">
              <a:extLst>
                <a:ext uri="{FF2B5EF4-FFF2-40B4-BE49-F238E27FC236}">
                  <a16:creationId xmlns:a16="http://schemas.microsoft.com/office/drawing/2014/main" id="{AC398230-8195-D6BE-CBF4-DD669626E223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8;p2">
              <a:extLst>
                <a:ext uri="{FF2B5EF4-FFF2-40B4-BE49-F238E27FC236}">
                  <a16:creationId xmlns:a16="http://schemas.microsoft.com/office/drawing/2014/main" id="{77A27A32-B0C3-12CB-6DAD-5CC0AF02D2A7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9;p2">
              <a:extLst>
                <a:ext uri="{FF2B5EF4-FFF2-40B4-BE49-F238E27FC236}">
                  <a16:creationId xmlns:a16="http://schemas.microsoft.com/office/drawing/2014/main" id="{D36A235D-CB01-7ABB-7CE7-8AC5B569D6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0;p2">
              <a:extLst>
                <a:ext uri="{FF2B5EF4-FFF2-40B4-BE49-F238E27FC236}">
                  <a16:creationId xmlns:a16="http://schemas.microsoft.com/office/drawing/2014/main" id="{3D9B7BD4-65EB-95D6-DA25-50639B7C7ED3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1;p2">
              <a:extLst>
                <a:ext uri="{FF2B5EF4-FFF2-40B4-BE49-F238E27FC236}">
                  <a16:creationId xmlns:a16="http://schemas.microsoft.com/office/drawing/2014/main" id="{29A811B8-6982-E741-5422-0133596197D4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5935;p55">
            <a:extLst>
              <a:ext uri="{FF2B5EF4-FFF2-40B4-BE49-F238E27FC236}">
                <a16:creationId xmlns:a16="http://schemas.microsoft.com/office/drawing/2014/main" id="{AE76A6B9-6E2E-B41D-D1EB-90CF9B126729}"/>
              </a:ext>
            </a:extLst>
          </p:cNvPr>
          <p:cNvSpPr txBox="1"/>
          <p:nvPr/>
        </p:nvSpPr>
        <p:spPr>
          <a:xfrm>
            <a:off x="3295291" y="1283226"/>
            <a:ext cx="5234062" cy="276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1.  Basic Data Type 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基礎資料型態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2.  If....else	 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if...else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判斷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3.  Switch case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switch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判斷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4.  while Loop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while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迴圈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5.  for Loop	</a:t>
            </a:r>
            <a:r>
              <a:rPr lang="zh-TW" alt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</a:t>
            </a:r>
            <a:r>
              <a:rPr lang="en-US" altLang="zh-TW" sz="2400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for</a:t>
            </a:r>
            <a:r>
              <a:rPr lang="zh-TW" altLang="en-US" sz="2400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迴圈</a:t>
            </a:r>
            <a:endParaRPr lang="en-US" altLang="zh-TW" sz="2400" dirty="0">
              <a:solidFill>
                <a:schemeClr val="dk2"/>
              </a:solidFill>
              <a:highlight>
                <a:srgbClr val="FFFF00"/>
              </a:highlight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469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endParaRPr lang="en-US" altLang="zh-TW" sz="1800" b="1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124137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sz="2800" dirty="0">
                <a:solidFill>
                  <a:schemeClr val="bg2"/>
                </a:solidFill>
              </a:rPr>
              <a:t>for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Loop</a:t>
            </a: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6531037" y="46940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D855C531-39DC-3BA1-35A3-9C92A7419F91}"/>
              </a:ext>
            </a:extLst>
          </p:cNvPr>
          <p:cNvSpPr txBox="1">
            <a:spLocks/>
          </p:cNvSpPr>
          <p:nvPr/>
        </p:nvSpPr>
        <p:spPr>
          <a:xfrm>
            <a:off x="1751562" y="1932331"/>
            <a:ext cx="569716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for (</a:t>
            </a:r>
            <a:r>
              <a:rPr lang="zh-TW" alt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初始值</a:t>
            </a:r>
            <a:r>
              <a:rPr lang="zh-TW" alt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; </a:t>
            </a:r>
            <a:r>
              <a:rPr lang="zh-TW" alt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條件</a:t>
            </a:r>
            <a:r>
              <a:rPr lang="zh-TW" alt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; </a:t>
            </a:r>
            <a:r>
              <a:rPr lang="zh-TW" altLang="en-US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更新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) </a:t>
            </a:r>
          </a:p>
        </p:txBody>
      </p: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52AD16C1-F89A-60D9-F645-B1511A67A606}"/>
              </a:ext>
            </a:extLst>
          </p:cNvPr>
          <p:cNvSpPr txBox="1">
            <a:spLocks/>
          </p:cNvSpPr>
          <p:nvPr/>
        </p:nvSpPr>
        <p:spPr>
          <a:xfrm>
            <a:off x="1751562" y="3306538"/>
            <a:ext cx="569716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for (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int </a:t>
            </a:r>
            <a:r>
              <a:rPr lang="en-US" sz="4000" b="1" dirty="0" err="1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= 0</a:t>
            </a:r>
            <a:r>
              <a:rPr lang="zh-TW" alt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; </a:t>
            </a:r>
            <a:r>
              <a:rPr lang="en-US" altLang="zh-TW" sz="4000" b="1" dirty="0" err="1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altLang="zh-TW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&lt; 5</a:t>
            </a:r>
            <a:r>
              <a:rPr lang="zh-TW" alt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; </a:t>
            </a:r>
            <a:r>
              <a:rPr lang="en-US" altLang="zh-TW" sz="4000" b="1" dirty="0" err="1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altLang="zh-TW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++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)</a:t>
            </a:r>
            <a:r>
              <a:rPr lang="en-US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1483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F91A482B-0486-CC93-D7D6-D34E1D5DDB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焊接 </a:t>
            </a:r>
            <a:r>
              <a:rPr lang="en-US" altLang="zh-TW" sz="4000" b="1" dirty="0">
                <a:latin typeface="Cubic 11" pitchFamily="2" charset="-128"/>
                <a:ea typeface="Cubic 11" pitchFamily="2" charset="-128"/>
              </a:rPr>
              <a:t>4</a:t>
            </a:r>
            <a:r>
              <a:rPr lang="zh-TW" altLang="en-US" sz="3200" b="1" dirty="0">
                <a:latin typeface="Cubic 11" pitchFamily="2" charset="-128"/>
                <a:ea typeface="Cubic 11" pitchFamily="2" charset="-128"/>
              </a:rPr>
              <a:t> 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步驟</a:t>
            </a:r>
            <a:endParaRPr lang="en-US" sz="2800" b="1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120" name="Google Shape;446;p2">
            <a:extLst>
              <a:ext uri="{FF2B5EF4-FFF2-40B4-BE49-F238E27FC236}">
                <a16:creationId xmlns:a16="http://schemas.microsoft.com/office/drawing/2014/main" id="{AABB03F1-13A1-9E11-BE61-363C07231CB1}"/>
              </a:ext>
            </a:extLst>
          </p:cNvPr>
          <p:cNvGrpSpPr/>
          <p:nvPr/>
        </p:nvGrpSpPr>
        <p:grpSpPr>
          <a:xfrm>
            <a:off x="7631300" y="123499"/>
            <a:ext cx="1049633" cy="523940"/>
            <a:chOff x="138482" y="584556"/>
            <a:chExt cx="1049633" cy="523940"/>
          </a:xfrm>
        </p:grpSpPr>
        <p:sp>
          <p:nvSpPr>
            <p:cNvPr id="121" name="Google Shape;447;p2">
              <a:extLst>
                <a:ext uri="{FF2B5EF4-FFF2-40B4-BE49-F238E27FC236}">
                  <a16:creationId xmlns:a16="http://schemas.microsoft.com/office/drawing/2014/main" id="{C041BBF2-47EA-8B31-B6A3-42295BA69AFF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48;p2">
              <a:extLst>
                <a:ext uri="{FF2B5EF4-FFF2-40B4-BE49-F238E27FC236}">
                  <a16:creationId xmlns:a16="http://schemas.microsoft.com/office/drawing/2014/main" id="{540E43BE-CD66-C873-F020-6E8C7E87D91C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49;p2">
              <a:extLst>
                <a:ext uri="{FF2B5EF4-FFF2-40B4-BE49-F238E27FC236}">
                  <a16:creationId xmlns:a16="http://schemas.microsoft.com/office/drawing/2014/main" id="{562D541A-9FE9-D27C-0FFD-4910E82A6517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50;p2">
              <a:extLst>
                <a:ext uri="{FF2B5EF4-FFF2-40B4-BE49-F238E27FC236}">
                  <a16:creationId xmlns:a16="http://schemas.microsoft.com/office/drawing/2014/main" id="{12A9787C-F59A-F495-83AF-9FE6825EA1EB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51;p2">
              <a:extLst>
                <a:ext uri="{FF2B5EF4-FFF2-40B4-BE49-F238E27FC236}">
                  <a16:creationId xmlns:a16="http://schemas.microsoft.com/office/drawing/2014/main" id="{597AA5BF-BFCD-F2FE-8CF6-3E81C5A30C76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52;p2">
              <a:extLst>
                <a:ext uri="{FF2B5EF4-FFF2-40B4-BE49-F238E27FC236}">
                  <a16:creationId xmlns:a16="http://schemas.microsoft.com/office/drawing/2014/main" id="{FC27AF92-CBC4-3574-C304-0452E3B92DB1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53;p2">
              <a:extLst>
                <a:ext uri="{FF2B5EF4-FFF2-40B4-BE49-F238E27FC236}">
                  <a16:creationId xmlns:a16="http://schemas.microsoft.com/office/drawing/2014/main" id="{1B6D4F6A-805F-8DAC-0BF8-860A700E7D15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54;p2">
              <a:extLst>
                <a:ext uri="{FF2B5EF4-FFF2-40B4-BE49-F238E27FC236}">
                  <a16:creationId xmlns:a16="http://schemas.microsoft.com/office/drawing/2014/main" id="{978EF4D4-C560-3058-6C16-0C39CD45D9CE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55;p2">
              <a:extLst>
                <a:ext uri="{FF2B5EF4-FFF2-40B4-BE49-F238E27FC236}">
                  <a16:creationId xmlns:a16="http://schemas.microsoft.com/office/drawing/2014/main" id="{95188280-E3FB-1D6C-8F30-ED5935B569C5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56;p2">
              <a:extLst>
                <a:ext uri="{FF2B5EF4-FFF2-40B4-BE49-F238E27FC236}">
                  <a16:creationId xmlns:a16="http://schemas.microsoft.com/office/drawing/2014/main" id="{16FBC14B-3F49-D491-6ED0-AF4614E8B43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57;p2">
              <a:extLst>
                <a:ext uri="{FF2B5EF4-FFF2-40B4-BE49-F238E27FC236}">
                  <a16:creationId xmlns:a16="http://schemas.microsoft.com/office/drawing/2014/main" id="{B63E9D3D-2E2E-EF16-C679-5AB84F911944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58;p2">
              <a:extLst>
                <a:ext uri="{FF2B5EF4-FFF2-40B4-BE49-F238E27FC236}">
                  <a16:creationId xmlns:a16="http://schemas.microsoft.com/office/drawing/2014/main" id="{1DC0DE0F-75B6-03E4-2BC1-B13CFCCE808F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59;p2">
              <a:extLst>
                <a:ext uri="{FF2B5EF4-FFF2-40B4-BE49-F238E27FC236}">
                  <a16:creationId xmlns:a16="http://schemas.microsoft.com/office/drawing/2014/main" id="{AD380D1D-EE2F-F6B2-F321-3D70CD628671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60;p2">
              <a:extLst>
                <a:ext uri="{FF2B5EF4-FFF2-40B4-BE49-F238E27FC236}">
                  <a16:creationId xmlns:a16="http://schemas.microsoft.com/office/drawing/2014/main" id="{EB7DDC08-90B2-22E2-C4AC-73AFD540937C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61;p2">
              <a:extLst>
                <a:ext uri="{FF2B5EF4-FFF2-40B4-BE49-F238E27FC236}">
                  <a16:creationId xmlns:a16="http://schemas.microsoft.com/office/drawing/2014/main" id="{C081388A-6A8B-1E96-C126-7D4E200328A1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4F10AE56-2D52-8467-C6B9-0BDC6FB651D0}"/>
              </a:ext>
            </a:extLst>
          </p:cNvPr>
          <p:cNvGrpSpPr/>
          <p:nvPr/>
        </p:nvGrpSpPr>
        <p:grpSpPr>
          <a:xfrm>
            <a:off x="465764" y="1488796"/>
            <a:ext cx="1963111" cy="1393628"/>
            <a:chOff x="2409083" y="1840581"/>
            <a:chExt cx="1963111" cy="1393628"/>
          </a:xfrm>
        </p:grpSpPr>
        <p:grpSp>
          <p:nvGrpSpPr>
            <p:cNvPr id="169" name="Google Shape;14373;p35">
              <a:extLst>
                <a:ext uri="{FF2B5EF4-FFF2-40B4-BE49-F238E27FC236}">
                  <a16:creationId xmlns:a16="http://schemas.microsoft.com/office/drawing/2014/main" id="{B6A77761-F654-F15C-D63F-A3B599ED750B}"/>
                </a:ext>
              </a:extLst>
            </p:cNvPr>
            <p:cNvGrpSpPr/>
            <p:nvPr/>
          </p:nvGrpSpPr>
          <p:grpSpPr>
            <a:xfrm>
              <a:off x="2409083" y="1840581"/>
              <a:ext cx="1963111" cy="1393628"/>
              <a:chOff x="720000" y="1540425"/>
              <a:chExt cx="833900" cy="836975"/>
            </a:xfrm>
          </p:grpSpPr>
          <p:sp>
            <p:nvSpPr>
              <p:cNvPr id="170" name="Google Shape;14374;p35">
                <a:extLst>
                  <a:ext uri="{FF2B5EF4-FFF2-40B4-BE49-F238E27FC236}">
                    <a16:creationId xmlns:a16="http://schemas.microsoft.com/office/drawing/2014/main" id="{428AFCE9-F5C6-27EE-9346-84C11B05107E}"/>
                  </a:ext>
                </a:extLst>
              </p:cNvPr>
              <p:cNvSpPr/>
              <p:nvPr/>
            </p:nvSpPr>
            <p:spPr>
              <a:xfrm rot="-5400000">
                <a:off x="720550" y="1543413"/>
                <a:ext cx="832800" cy="831000"/>
              </a:xfrm>
              <a:prstGeom prst="wedgeRectCallout">
                <a:avLst>
                  <a:gd name="adj1" fmla="val -62968"/>
                  <a:gd name="adj2" fmla="val 2135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" name="Google Shape;14375;p35">
                <a:extLst>
                  <a:ext uri="{FF2B5EF4-FFF2-40B4-BE49-F238E27FC236}">
                    <a16:creationId xmlns:a16="http://schemas.microsoft.com/office/drawing/2014/main" id="{38712679-2E34-F4CD-358B-654D48522ECA}"/>
                  </a:ext>
                </a:extLst>
              </p:cNvPr>
              <p:cNvGrpSpPr/>
              <p:nvPr/>
            </p:nvGrpSpPr>
            <p:grpSpPr>
              <a:xfrm>
                <a:off x="720000" y="1540425"/>
                <a:ext cx="833900" cy="836975"/>
                <a:chOff x="720000" y="1540425"/>
                <a:chExt cx="833900" cy="836975"/>
              </a:xfrm>
            </p:grpSpPr>
            <p:sp>
              <p:nvSpPr>
                <p:cNvPr id="172" name="Google Shape;14376;p35">
                  <a:extLst>
                    <a:ext uri="{FF2B5EF4-FFF2-40B4-BE49-F238E27FC236}">
                      <a16:creationId xmlns:a16="http://schemas.microsoft.com/office/drawing/2014/main" id="{5F8336F9-7A6F-CE1D-54BA-7CB3408A35A1}"/>
                    </a:ext>
                  </a:extLst>
                </p:cNvPr>
                <p:cNvSpPr/>
                <p:nvPr/>
              </p:nvSpPr>
              <p:spPr>
                <a:xfrm>
                  <a:off x="1453400" y="1540425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4377;p35">
                  <a:extLst>
                    <a:ext uri="{FF2B5EF4-FFF2-40B4-BE49-F238E27FC236}">
                      <a16:creationId xmlns:a16="http://schemas.microsoft.com/office/drawing/2014/main" id="{96195502-AF03-5D84-BF7C-8B10FBC674DA}"/>
                    </a:ext>
                  </a:extLst>
                </p:cNvPr>
                <p:cNvSpPr/>
                <p:nvPr/>
              </p:nvSpPr>
              <p:spPr>
                <a:xfrm>
                  <a:off x="720000" y="1540425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4378;p35">
                  <a:extLst>
                    <a:ext uri="{FF2B5EF4-FFF2-40B4-BE49-F238E27FC236}">
                      <a16:creationId xmlns:a16="http://schemas.microsoft.com/office/drawing/2014/main" id="{5666C8A0-257D-7629-86BB-610975C0DB94}"/>
                    </a:ext>
                  </a:extLst>
                </p:cNvPr>
                <p:cNvSpPr/>
                <p:nvPr/>
              </p:nvSpPr>
              <p:spPr>
                <a:xfrm>
                  <a:off x="1453400" y="2276900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4379;p35">
                  <a:extLst>
                    <a:ext uri="{FF2B5EF4-FFF2-40B4-BE49-F238E27FC236}">
                      <a16:creationId xmlns:a16="http://schemas.microsoft.com/office/drawing/2014/main" id="{2B354398-39AC-21EA-5996-962665818FD9}"/>
                    </a:ext>
                  </a:extLst>
                </p:cNvPr>
                <p:cNvSpPr/>
                <p:nvPr/>
              </p:nvSpPr>
              <p:spPr>
                <a:xfrm>
                  <a:off x="720000" y="2276900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58" name="圖形 157">
              <a:extLst>
                <a:ext uri="{FF2B5EF4-FFF2-40B4-BE49-F238E27FC236}">
                  <a16:creationId xmlns:a16="http://schemas.microsoft.com/office/drawing/2014/main" id="{79F83DEC-46BF-A741-4CB1-B36E66575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6889" r="3061" b="77634"/>
            <a:stretch/>
          </p:blipFill>
          <p:spPr>
            <a:xfrm>
              <a:off x="2713898" y="2026158"/>
              <a:ext cx="1529488" cy="1150374"/>
            </a:xfrm>
            <a:prstGeom prst="rect">
              <a:avLst/>
            </a:prstGeom>
          </p:spPr>
        </p:pic>
      </p:grpSp>
      <p:grpSp>
        <p:nvGrpSpPr>
          <p:cNvPr id="4114" name="群組 4113">
            <a:extLst>
              <a:ext uri="{FF2B5EF4-FFF2-40B4-BE49-F238E27FC236}">
                <a16:creationId xmlns:a16="http://schemas.microsoft.com/office/drawing/2014/main" id="{71488E1F-67CA-5680-B723-67402AB6390E}"/>
              </a:ext>
            </a:extLst>
          </p:cNvPr>
          <p:cNvGrpSpPr/>
          <p:nvPr/>
        </p:nvGrpSpPr>
        <p:grpSpPr>
          <a:xfrm>
            <a:off x="2562096" y="2311679"/>
            <a:ext cx="1963111" cy="1393628"/>
            <a:chOff x="2470359" y="1784429"/>
            <a:chExt cx="1963111" cy="1393628"/>
          </a:xfrm>
        </p:grpSpPr>
        <p:grpSp>
          <p:nvGrpSpPr>
            <p:cNvPr id="179" name="Google Shape;14373;p35">
              <a:extLst>
                <a:ext uri="{FF2B5EF4-FFF2-40B4-BE49-F238E27FC236}">
                  <a16:creationId xmlns:a16="http://schemas.microsoft.com/office/drawing/2014/main" id="{4CDC606E-31CD-1AD6-86E8-AF3E604E2A32}"/>
                </a:ext>
              </a:extLst>
            </p:cNvPr>
            <p:cNvGrpSpPr/>
            <p:nvPr/>
          </p:nvGrpSpPr>
          <p:grpSpPr>
            <a:xfrm>
              <a:off x="2470359" y="1784429"/>
              <a:ext cx="1963111" cy="1393628"/>
              <a:chOff x="720000" y="1540425"/>
              <a:chExt cx="833900" cy="836975"/>
            </a:xfrm>
          </p:grpSpPr>
          <p:sp>
            <p:nvSpPr>
              <p:cNvPr id="181" name="Google Shape;14374;p35">
                <a:extLst>
                  <a:ext uri="{FF2B5EF4-FFF2-40B4-BE49-F238E27FC236}">
                    <a16:creationId xmlns:a16="http://schemas.microsoft.com/office/drawing/2014/main" id="{5ABAD2B2-11C1-98DE-73B5-B0B2B4D2AC7B}"/>
                  </a:ext>
                </a:extLst>
              </p:cNvPr>
              <p:cNvSpPr/>
              <p:nvPr/>
            </p:nvSpPr>
            <p:spPr>
              <a:xfrm rot="-5400000">
                <a:off x="720550" y="1543413"/>
                <a:ext cx="832800" cy="831000"/>
              </a:xfrm>
              <a:prstGeom prst="wedgeRectCallout">
                <a:avLst>
                  <a:gd name="adj1" fmla="val -62968"/>
                  <a:gd name="adj2" fmla="val 2135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" name="Google Shape;14375;p35">
                <a:extLst>
                  <a:ext uri="{FF2B5EF4-FFF2-40B4-BE49-F238E27FC236}">
                    <a16:creationId xmlns:a16="http://schemas.microsoft.com/office/drawing/2014/main" id="{0EF52898-1DEF-50C8-7293-055579D8BE41}"/>
                  </a:ext>
                </a:extLst>
              </p:cNvPr>
              <p:cNvGrpSpPr/>
              <p:nvPr/>
            </p:nvGrpSpPr>
            <p:grpSpPr>
              <a:xfrm>
                <a:off x="720000" y="1540425"/>
                <a:ext cx="833900" cy="836975"/>
                <a:chOff x="720000" y="1540425"/>
                <a:chExt cx="833900" cy="836975"/>
              </a:xfrm>
            </p:grpSpPr>
            <p:sp>
              <p:nvSpPr>
                <p:cNvPr id="183" name="Google Shape;14376;p35">
                  <a:extLst>
                    <a:ext uri="{FF2B5EF4-FFF2-40B4-BE49-F238E27FC236}">
                      <a16:creationId xmlns:a16="http://schemas.microsoft.com/office/drawing/2014/main" id="{D9D73F6E-8FB8-EDFE-3E1E-D81FFD07AC06}"/>
                    </a:ext>
                  </a:extLst>
                </p:cNvPr>
                <p:cNvSpPr/>
                <p:nvPr/>
              </p:nvSpPr>
              <p:spPr>
                <a:xfrm>
                  <a:off x="1453400" y="1540425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4377;p35">
                  <a:extLst>
                    <a:ext uri="{FF2B5EF4-FFF2-40B4-BE49-F238E27FC236}">
                      <a16:creationId xmlns:a16="http://schemas.microsoft.com/office/drawing/2014/main" id="{FEB178CD-B2CD-194A-727E-25F2FAF72CA9}"/>
                    </a:ext>
                  </a:extLst>
                </p:cNvPr>
                <p:cNvSpPr/>
                <p:nvPr/>
              </p:nvSpPr>
              <p:spPr>
                <a:xfrm>
                  <a:off x="720000" y="1540425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4378;p35">
                  <a:extLst>
                    <a:ext uri="{FF2B5EF4-FFF2-40B4-BE49-F238E27FC236}">
                      <a16:creationId xmlns:a16="http://schemas.microsoft.com/office/drawing/2014/main" id="{26DC883E-1783-01DF-6755-9AE0ED7C318B}"/>
                    </a:ext>
                  </a:extLst>
                </p:cNvPr>
                <p:cNvSpPr/>
                <p:nvPr/>
              </p:nvSpPr>
              <p:spPr>
                <a:xfrm>
                  <a:off x="1453400" y="2276900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4379;p35">
                  <a:extLst>
                    <a:ext uri="{FF2B5EF4-FFF2-40B4-BE49-F238E27FC236}">
                      <a16:creationId xmlns:a16="http://schemas.microsoft.com/office/drawing/2014/main" id="{03CAF5B8-13F8-3986-C2F3-5D43B90BA9AB}"/>
                    </a:ext>
                  </a:extLst>
                </p:cNvPr>
                <p:cNvSpPr/>
                <p:nvPr/>
              </p:nvSpPr>
              <p:spPr>
                <a:xfrm>
                  <a:off x="720000" y="2276900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59" name="圖形 158">
              <a:extLst>
                <a:ext uri="{FF2B5EF4-FFF2-40B4-BE49-F238E27FC236}">
                  <a16:creationId xmlns:a16="http://schemas.microsoft.com/office/drawing/2014/main" id="{533F716D-68D3-9264-43F1-C70476B7D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6362" t="26322" r="3588" b="51312"/>
            <a:stretch/>
          </p:blipFill>
          <p:spPr>
            <a:xfrm>
              <a:off x="2706949" y="2004646"/>
              <a:ext cx="1529488" cy="1150374"/>
            </a:xfrm>
            <a:prstGeom prst="rect">
              <a:avLst/>
            </a:prstGeom>
          </p:spPr>
        </p:pic>
      </p:grpSp>
      <p:grpSp>
        <p:nvGrpSpPr>
          <p:cNvPr id="187" name="Google Shape;14373;p35">
            <a:extLst>
              <a:ext uri="{FF2B5EF4-FFF2-40B4-BE49-F238E27FC236}">
                <a16:creationId xmlns:a16="http://schemas.microsoft.com/office/drawing/2014/main" id="{8E00D2A6-6F8E-037E-532B-351BAADFFCAC}"/>
              </a:ext>
            </a:extLst>
          </p:cNvPr>
          <p:cNvGrpSpPr/>
          <p:nvPr/>
        </p:nvGrpSpPr>
        <p:grpSpPr>
          <a:xfrm>
            <a:off x="4658427" y="1485321"/>
            <a:ext cx="1963111" cy="1393628"/>
            <a:chOff x="720000" y="1540425"/>
            <a:chExt cx="833900" cy="836975"/>
          </a:xfrm>
        </p:grpSpPr>
        <p:sp>
          <p:nvSpPr>
            <p:cNvPr id="188" name="Google Shape;14374;p35">
              <a:extLst>
                <a:ext uri="{FF2B5EF4-FFF2-40B4-BE49-F238E27FC236}">
                  <a16:creationId xmlns:a16="http://schemas.microsoft.com/office/drawing/2014/main" id="{3EB804D1-4B04-620D-B2BF-A3F242AF87E8}"/>
                </a:ext>
              </a:extLst>
            </p:cNvPr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2968"/>
                <a:gd name="adj2" fmla="val 2135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" name="Google Shape;14375;p35">
              <a:extLst>
                <a:ext uri="{FF2B5EF4-FFF2-40B4-BE49-F238E27FC236}">
                  <a16:creationId xmlns:a16="http://schemas.microsoft.com/office/drawing/2014/main" id="{8EE512E3-4F54-AA2F-DE75-EABA86E7C282}"/>
                </a:ext>
              </a:extLst>
            </p:cNvPr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90" name="Google Shape;14376;p35">
                <a:extLst>
                  <a:ext uri="{FF2B5EF4-FFF2-40B4-BE49-F238E27FC236}">
                    <a16:creationId xmlns:a16="http://schemas.microsoft.com/office/drawing/2014/main" id="{E7D96196-2F76-1DD9-BB0F-A2D8B040F419}"/>
                  </a:ext>
                </a:extLst>
              </p:cNvPr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4377;p35">
                <a:extLst>
                  <a:ext uri="{FF2B5EF4-FFF2-40B4-BE49-F238E27FC236}">
                    <a16:creationId xmlns:a16="http://schemas.microsoft.com/office/drawing/2014/main" id="{E398AA48-8240-109A-09F6-C5A8D934DEE9}"/>
                  </a:ext>
                </a:extLst>
              </p:cNvPr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14378;p35">
                <a:extLst>
                  <a:ext uri="{FF2B5EF4-FFF2-40B4-BE49-F238E27FC236}">
                    <a16:creationId xmlns:a16="http://schemas.microsoft.com/office/drawing/2014/main" id="{192C4210-8D30-1E5B-96B3-F750EE2C9A01}"/>
                  </a:ext>
                </a:extLst>
              </p:cNvPr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14379;p35">
                <a:extLst>
                  <a:ext uri="{FF2B5EF4-FFF2-40B4-BE49-F238E27FC236}">
                    <a16:creationId xmlns:a16="http://schemas.microsoft.com/office/drawing/2014/main" id="{9B8EB40B-EC05-1452-718F-1DB78D8BEE14}"/>
                  </a:ext>
                </a:extLst>
              </p:cNvPr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60" name="圖形 159">
            <a:extLst>
              <a:ext uri="{FF2B5EF4-FFF2-40B4-BE49-F238E27FC236}">
                <a16:creationId xmlns:a16="http://schemas.microsoft.com/office/drawing/2014/main" id="{05085D08-763A-5DAC-1F97-D55F8B44C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660" t="53837" r="3290" b="27308"/>
          <a:stretch/>
        </p:blipFill>
        <p:spPr>
          <a:xfrm>
            <a:off x="4895017" y="1741777"/>
            <a:ext cx="1529488" cy="969832"/>
          </a:xfrm>
          <a:prstGeom prst="rect">
            <a:avLst/>
          </a:prstGeom>
        </p:spPr>
      </p:pic>
      <p:grpSp>
        <p:nvGrpSpPr>
          <p:cNvPr id="4106" name="群組 4105">
            <a:extLst>
              <a:ext uri="{FF2B5EF4-FFF2-40B4-BE49-F238E27FC236}">
                <a16:creationId xmlns:a16="http://schemas.microsoft.com/office/drawing/2014/main" id="{57219E36-4300-9860-B642-C7869A719FB7}"/>
              </a:ext>
            </a:extLst>
          </p:cNvPr>
          <p:cNvGrpSpPr/>
          <p:nvPr/>
        </p:nvGrpSpPr>
        <p:grpSpPr>
          <a:xfrm>
            <a:off x="6763115" y="2395349"/>
            <a:ext cx="1973744" cy="1393628"/>
            <a:chOff x="6671378" y="1733052"/>
            <a:chExt cx="1973744" cy="1393628"/>
          </a:xfrm>
        </p:grpSpPr>
        <p:grpSp>
          <p:nvGrpSpPr>
            <p:cNvPr id="4099" name="Google Shape;14373;p35">
              <a:extLst>
                <a:ext uri="{FF2B5EF4-FFF2-40B4-BE49-F238E27FC236}">
                  <a16:creationId xmlns:a16="http://schemas.microsoft.com/office/drawing/2014/main" id="{EE7C598D-EC1C-EEF4-5E83-B52F131CCA89}"/>
                </a:ext>
              </a:extLst>
            </p:cNvPr>
            <p:cNvGrpSpPr/>
            <p:nvPr/>
          </p:nvGrpSpPr>
          <p:grpSpPr>
            <a:xfrm>
              <a:off x="6671378" y="1733052"/>
              <a:ext cx="1963111" cy="1393628"/>
              <a:chOff x="720000" y="1540425"/>
              <a:chExt cx="833900" cy="836975"/>
            </a:xfrm>
          </p:grpSpPr>
          <p:sp>
            <p:nvSpPr>
              <p:cNvPr id="4100" name="Google Shape;14374;p35">
                <a:extLst>
                  <a:ext uri="{FF2B5EF4-FFF2-40B4-BE49-F238E27FC236}">
                    <a16:creationId xmlns:a16="http://schemas.microsoft.com/office/drawing/2014/main" id="{EB96194F-048B-DB1A-C3B0-5386B3FBFA8D}"/>
                  </a:ext>
                </a:extLst>
              </p:cNvPr>
              <p:cNvSpPr/>
              <p:nvPr/>
            </p:nvSpPr>
            <p:spPr>
              <a:xfrm rot="-5400000">
                <a:off x="720550" y="1543413"/>
                <a:ext cx="832800" cy="831000"/>
              </a:xfrm>
              <a:prstGeom prst="wedgeRectCallout">
                <a:avLst>
                  <a:gd name="adj1" fmla="val -62968"/>
                  <a:gd name="adj2" fmla="val 2135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01" name="Google Shape;14375;p35">
                <a:extLst>
                  <a:ext uri="{FF2B5EF4-FFF2-40B4-BE49-F238E27FC236}">
                    <a16:creationId xmlns:a16="http://schemas.microsoft.com/office/drawing/2014/main" id="{18477D87-CF1E-8451-8D2C-1CAD93A840A2}"/>
                  </a:ext>
                </a:extLst>
              </p:cNvPr>
              <p:cNvGrpSpPr/>
              <p:nvPr/>
            </p:nvGrpSpPr>
            <p:grpSpPr>
              <a:xfrm>
                <a:off x="720000" y="1540425"/>
                <a:ext cx="833900" cy="836975"/>
                <a:chOff x="720000" y="1540425"/>
                <a:chExt cx="833900" cy="836975"/>
              </a:xfrm>
            </p:grpSpPr>
            <p:sp>
              <p:nvSpPr>
                <p:cNvPr id="4102" name="Google Shape;14376;p35">
                  <a:extLst>
                    <a:ext uri="{FF2B5EF4-FFF2-40B4-BE49-F238E27FC236}">
                      <a16:creationId xmlns:a16="http://schemas.microsoft.com/office/drawing/2014/main" id="{CD675C05-22AC-AACF-93D3-27634118679F}"/>
                    </a:ext>
                  </a:extLst>
                </p:cNvPr>
                <p:cNvSpPr/>
                <p:nvPr/>
              </p:nvSpPr>
              <p:spPr>
                <a:xfrm>
                  <a:off x="1453400" y="1540425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3" name="Google Shape;14377;p35">
                  <a:extLst>
                    <a:ext uri="{FF2B5EF4-FFF2-40B4-BE49-F238E27FC236}">
                      <a16:creationId xmlns:a16="http://schemas.microsoft.com/office/drawing/2014/main" id="{EDAB75AF-9B42-0906-4FD6-B43A4D01E699}"/>
                    </a:ext>
                  </a:extLst>
                </p:cNvPr>
                <p:cNvSpPr/>
                <p:nvPr/>
              </p:nvSpPr>
              <p:spPr>
                <a:xfrm>
                  <a:off x="720000" y="1540425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4" name="Google Shape;14378;p35">
                  <a:extLst>
                    <a:ext uri="{FF2B5EF4-FFF2-40B4-BE49-F238E27FC236}">
                      <a16:creationId xmlns:a16="http://schemas.microsoft.com/office/drawing/2014/main" id="{EAD8C753-A2D1-DF26-FF62-1D542C66272D}"/>
                    </a:ext>
                  </a:extLst>
                </p:cNvPr>
                <p:cNvSpPr/>
                <p:nvPr/>
              </p:nvSpPr>
              <p:spPr>
                <a:xfrm>
                  <a:off x="1453400" y="2276900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14379;p35">
                  <a:extLst>
                    <a:ext uri="{FF2B5EF4-FFF2-40B4-BE49-F238E27FC236}">
                      <a16:creationId xmlns:a16="http://schemas.microsoft.com/office/drawing/2014/main" id="{473BB575-C6D7-C2C1-C0D6-5B247FA08F4C}"/>
                    </a:ext>
                  </a:extLst>
                </p:cNvPr>
                <p:cNvSpPr/>
                <p:nvPr/>
              </p:nvSpPr>
              <p:spPr>
                <a:xfrm>
                  <a:off x="720000" y="2276900"/>
                  <a:ext cx="100500" cy="100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61" name="圖形 160">
              <a:extLst>
                <a:ext uri="{FF2B5EF4-FFF2-40B4-BE49-F238E27FC236}">
                  <a16:creationId xmlns:a16="http://schemas.microsoft.com/office/drawing/2014/main" id="{94F20666-6F07-CB0E-D6D3-10CE42C7F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2351" t="79217" r="-871" b="-1583"/>
            <a:stretch/>
          </p:blipFill>
          <p:spPr>
            <a:xfrm>
              <a:off x="6792127" y="1940538"/>
              <a:ext cx="1852995" cy="1150374"/>
            </a:xfrm>
            <a:prstGeom prst="rect">
              <a:avLst/>
            </a:prstGeom>
          </p:spPr>
        </p:pic>
      </p:grpSp>
      <p:sp>
        <p:nvSpPr>
          <p:cNvPr id="4107" name="Google Shape;14556;p38">
            <a:extLst>
              <a:ext uri="{FF2B5EF4-FFF2-40B4-BE49-F238E27FC236}">
                <a16:creationId xmlns:a16="http://schemas.microsoft.com/office/drawing/2014/main" id="{661F49A9-FCAF-5717-2223-B0EBBE4BAC24}"/>
              </a:ext>
            </a:extLst>
          </p:cNvPr>
          <p:cNvSpPr txBox="1">
            <a:spLocks/>
          </p:cNvSpPr>
          <p:nvPr/>
        </p:nvSpPr>
        <p:spPr>
          <a:xfrm>
            <a:off x="1238919" y="3061049"/>
            <a:ext cx="408446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latin typeface="Press Start 2P" panose="020B0604020202020204" charset="0"/>
                <a:ea typeface="Taipei Sans TC Beta" pitchFamily="2" charset="-120"/>
              </a:rPr>
              <a:t>1</a:t>
            </a:r>
            <a:endParaRPr lang="en-US" sz="2800" b="1" dirty="0">
              <a:latin typeface="Press Start 2P" panose="020B0604020202020204" charset="0"/>
              <a:ea typeface="Taipei Sans TC Beta" pitchFamily="2" charset="-120"/>
            </a:endParaRPr>
          </a:p>
        </p:txBody>
      </p:sp>
      <p:sp>
        <p:nvSpPr>
          <p:cNvPr id="4115" name="Google Shape;14556;p38">
            <a:extLst>
              <a:ext uri="{FF2B5EF4-FFF2-40B4-BE49-F238E27FC236}">
                <a16:creationId xmlns:a16="http://schemas.microsoft.com/office/drawing/2014/main" id="{990AE178-D38E-FE24-3526-3DA05CAD3CEF}"/>
              </a:ext>
            </a:extLst>
          </p:cNvPr>
          <p:cNvSpPr txBox="1">
            <a:spLocks/>
          </p:cNvSpPr>
          <p:nvPr/>
        </p:nvSpPr>
        <p:spPr>
          <a:xfrm>
            <a:off x="3359207" y="1754626"/>
            <a:ext cx="408446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latin typeface="Press Start 2P" panose="020B0604020202020204" charset="0"/>
                <a:ea typeface="Taipei Sans TC Beta" pitchFamily="2" charset="-120"/>
              </a:rPr>
              <a:t>2</a:t>
            </a:r>
          </a:p>
        </p:txBody>
      </p:sp>
      <p:sp>
        <p:nvSpPr>
          <p:cNvPr id="4116" name="Google Shape;14556;p38">
            <a:extLst>
              <a:ext uri="{FF2B5EF4-FFF2-40B4-BE49-F238E27FC236}">
                <a16:creationId xmlns:a16="http://schemas.microsoft.com/office/drawing/2014/main" id="{B2F57505-AA47-561F-AB01-8E3084A85FAE}"/>
              </a:ext>
            </a:extLst>
          </p:cNvPr>
          <p:cNvSpPr txBox="1">
            <a:spLocks/>
          </p:cNvSpPr>
          <p:nvPr/>
        </p:nvSpPr>
        <p:spPr>
          <a:xfrm>
            <a:off x="5455538" y="3061049"/>
            <a:ext cx="408446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latin typeface="Press Start 2P" panose="020B0604020202020204" charset="0"/>
                <a:ea typeface="Taipei Sans TC Beta" pitchFamily="2" charset="-120"/>
              </a:rPr>
              <a:t>3</a:t>
            </a:r>
          </a:p>
        </p:txBody>
      </p:sp>
      <p:sp>
        <p:nvSpPr>
          <p:cNvPr id="4117" name="Google Shape;14556;p38">
            <a:extLst>
              <a:ext uri="{FF2B5EF4-FFF2-40B4-BE49-F238E27FC236}">
                <a16:creationId xmlns:a16="http://schemas.microsoft.com/office/drawing/2014/main" id="{AB5B134B-6099-AEE1-197F-A1EF6353E915}"/>
              </a:ext>
            </a:extLst>
          </p:cNvPr>
          <p:cNvSpPr txBox="1">
            <a:spLocks/>
          </p:cNvSpPr>
          <p:nvPr/>
        </p:nvSpPr>
        <p:spPr>
          <a:xfrm>
            <a:off x="7540447" y="1754626"/>
            <a:ext cx="408446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latin typeface="Press Start 2P" panose="020B0604020202020204" charset="0"/>
                <a:ea typeface="Taipei Sans TC Beta" pitchFamily="2" charset="-120"/>
              </a:rPr>
              <a:t>4</a:t>
            </a:r>
          </a:p>
        </p:txBody>
      </p:sp>
      <p:grpSp>
        <p:nvGrpSpPr>
          <p:cNvPr id="2" name="Google Shape;446;p2">
            <a:extLst>
              <a:ext uri="{FF2B5EF4-FFF2-40B4-BE49-F238E27FC236}">
                <a16:creationId xmlns:a16="http://schemas.microsoft.com/office/drawing/2014/main" id="{B076D110-C1D5-D9AE-9C8B-4613B07369F0}"/>
              </a:ext>
            </a:extLst>
          </p:cNvPr>
          <p:cNvGrpSpPr/>
          <p:nvPr/>
        </p:nvGrpSpPr>
        <p:grpSpPr>
          <a:xfrm>
            <a:off x="1230500" y="615314"/>
            <a:ext cx="1049633" cy="523940"/>
            <a:chOff x="138482" y="584556"/>
            <a:chExt cx="1049633" cy="523940"/>
          </a:xfrm>
        </p:grpSpPr>
        <p:sp>
          <p:nvSpPr>
            <p:cNvPr id="3" name="Google Shape;447;p2">
              <a:extLst>
                <a:ext uri="{FF2B5EF4-FFF2-40B4-BE49-F238E27FC236}">
                  <a16:creationId xmlns:a16="http://schemas.microsoft.com/office/drawing/2014/main" id="{A874826D-7AB3-C0A2-EDF0-2E9A36EE925E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48;p2">
              <a:extLst>
                <a:ext uri="{FF2B5EF4-FFF2-40B4-BE49-F238E27FC236}">
                  <a16:creationId xmlns:a16="http://schemas.microsoft.com/office/drawing/2014/main" id="{0AB2AD33-1DBC-DEB2-905F-94077ECCB3B4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A770B7C4-50E7-9951-01BD-F6A1C5981C52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6DBD97D-3F5B-BEBA-3CEB-08D3B691027B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9AB15B90-1C73-89CD-B154-725057274E11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4EF4E6FD-B935-1503-3CD6-0F30E096EC8A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4870C60B-BEFC-0AB7-3AAA-30A5772E87C3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7D6985B3-1C03-F1F0-C8C8-AC0E6D1F54B4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55;p2">
              <a:extLst>
                <a:ext uri="{FF2B5EF4-FFF2-40B4-BE49-F238E27FC236}">
                  <a16:creationId xmlns:a16="http://schemas.microsoft.com/office/drawing/2014/main" id="{93D6662A-CC32-8121-7EFB-7D12C5170BBB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56;p2">
              <a:extLst>
                <a:ext uri="{FF2B5EF4-FFF2-40B4-BE49-F238E27FC236}">
                  <a16:creationId xmlns:a16="http://schemas.microsoft.com/office/drawing/2014/main" id="{0820A1D4-C0AE-001E-DBEF-328B544C9E0A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57;p2">
              <a:extLst>
                <a:ext uri="{FF2B5EF4-FFF2-40B4-BE49-F238E27FC236}">
                  <a16:creationId xmlns:a16="http://schemas.microsoft.com/office/drawing/2014/main" id="{30355558-1C55-A868-3007-658F1201054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58;p2">
              <a:extLst>
                <a:ext uri="{FF2B5EF4-FFF2-40B4-BE49-F238E27FC236}">
                  <a16:creationId xmlns:a16="http://schemas.microsoft.com/office/drawing/2014/main" id="{78F8F323-1F43-C992-E57C-0A6D35270270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59;p2">
              <a:extLst>
                <a:ext uri="{FF2B5EF4-FFF2-40B4-BE49-F238E27FC236}">
                  <a16:creationId xmlns:a16="http://schemas.microsoft.com/office/drawing/2014/main" id="{3667C81C-FC4C-ADCA-EA46-BC5340B5014C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60;p2">
              <a:extLst>
                <a:ext uri="{FF2B5EF4-FFF2-40B4-BE49-F238E27FC236}">
                  <a16:creationId xmlns:a16="http://schemas.microsoft.com/office/drawing/2014/main" id="{F82E7087-42EB-3259-4FD7-C3AC77641AFC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61;p2">
              <a:extLst>
                <a:ext uri="{FF2B5EF4-FFF2-40B4-BE49-F238E27FC236}">
                  <a16:creationId xmlns:a16="http://schemas.microsoft.com/office/drawing/2014/main" id="{3E750890-4388-17A7-4CFE-6A4AEBD6908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371623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sz="2800" dirty="0">
                <a:solidFill>
                  <a:schemeClr val="bg2"/>
                </a:solidFill>
              </a:rPr>
              <a:t>for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Loop</a:t>
            </a: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6531037" y="46940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52AD16C1-F89A-60D9-F645-B1511A67A606}"/>
              </a:ext>
            </a:extLst>
          </p:cNvPr>
          <p:cNvSpPr txBox="1">
            <a:spLocks/>
          </p:cNvSpPr>
          <p:nvPr/>
        </p:nvSpPr>
        <p:spPr>
          <a:xfrm>
            <a:off x="1751562" y="1367017"/>
            <a:ext cx="5829109" cy="19629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for (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int </a:t>
            </a:r>
            <a:r>
              <a:rPr lang="en-US" sz="4000" b="1" dirty="0" err="1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= 0</a:t>
            </a:r>
            <a:r>
              <a:rPr lang="zh-TW" alt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; </a:t>
            </a:r>
            <a:r>
              <a:rPr lang="en-US" altLang="zh-TW" sz="4000" b="1" dirty="0" err="1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altLang="zh-TW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&lt; 5</a:t>
            </a:r>
            <a:r>
              <a:rPr lang="zh-TW" alt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; </a:t>
            </a:r>
            <a:r>
              <a:rPr lang="en-US" altLang="zh-TW" sz="4000" b="1" dirty="0" err="1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altLang="zh-TW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++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)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{</a:t>
            </a:r>
          </a:p>
          <a:p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// </a:t>
            </a:r>
            <a:r>
              <a:rPr lang="zh-TW" alt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中間執行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5</a:t>
            </a:r>
            <a:r>
              <a:rPr lang="zh-TW" alt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次</a:t>
            </a:r>
            <a:endParaRPr lang="en-US" altLang="zh-TW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</a:t>
            </a:r>
            <a:r>
              <a:rPr lang="en-US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</a:p>
        </p:txBody>
      </p: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8B14B021-C09F-CB90-DAEA-77D32D228D59}"/>
              </a:ext>
            </a:extLst>
          </p:cNvPr>
          <p:cNvSpPr txBox="1">
            <a:spLocks/>
          </p:cNvSpPr>
          <p:nvPr/>
        </p:nvSpPr>
        <p:spPr>
          <a:xfrm>
            <a:off x="1819726" y="3905060"/>
            <a:ext cx="1159278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= 0</a:t>
            </a:r>
          </a:p>
        </p:txBody>
      </p:sp>
      <p:sp>
        <p:nvSpPr>
          <p:cNvPr id="22" name="Google Shape;14556;p38">
            <a:extLst>
              <a:ext uri="{FF2B5EF4-FFF2-40B4-BE49-F238E27FC236}">
                <a16:creationId xmlns:a16="http://schemas.microsoft.com/office/drawing/2014/main" id="{BE8A7F31-F190-605A-A979-71231A06CDA5}"/>
              </a:ext>
            </a:extLst>
          </p:cNvPr>
          <p:cNvSpPr txBox="1">
            <a:spLocks/>
          </p:cNvSpPr>
          <p:nvPr/>
        </p:nvSpPr>
        <p:spPr>
          <a:xfrm>
            <a:off x="3276091" y="3905060"/>
            <a:ext cx="1451976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&lt; 5 ?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561B96-44D5-1DC7-E6C3-1E83E302C194}"/>
              </a:ext>
            </a:extLst>
          </p:cNvPr>
          <p:cNvSpPr/>
          <p:nvPr/>
        </p:nvSpPr>
        <p:spPr>
          <a:xfrm>
            <a:off x="1678868" y="3905060"/>
            <a:ext cx="3134483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14556;p38">
            <a:extLst>
              <a:ext uri="{FF2B5EF4-FFF2-40B4-BE49-F238E27FC236}">
                <a16:creationId xmlns:a16="http://schemas.microsoft.com/office/drawing/2014/main" id="{D28E290B-0850-4CF1-400D-28A14F67F627}"/>
              </a:ext>
            </a:extLst>
          </p:cNvPr>
          <p:cNvSpPr txBox="1">
            <a:spLocks/>
          </p:cNvSpPr>
          <p:nvPr/>
        </p:nvSpPr>
        <p:spPr>
          <a:xfrm>
            <a:off x="5206308" y="3818068"/>
            <a:ext cx="1159278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Yes !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E13965C-A407-BA55-818B-D753C87BF54F}"/>
              </a:ext>
            </a:extLst>
          </p:cNvPr>
          <p:cNvCxnSpPr>
            <a:cxnSpLocks/>
          </p:cNvCxnSpPr>
          <p:nvPr/>
        </p:nvCxnSpPr>
        <p:spPr>
          <a:xfrm>
            <a:off x="8437984" y="1676400"/>
            <a:ext cx="32180" cy="17907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BF40437-0477-B4DD-2238-D5F533196911}"/>
              </a:ext>
            </a:extLst>
          </p:cNvPr>
          <p:cNvCxnSpPr>
            <a:cxnSpLocks/>
          </p:cNvCxnSpPr>
          <p:nvPr/>
        </p:nvCxnSpPr>
        <p:spPr>
          <a:xfrm flipH="1">
            <a:off x="7691224" y="1714500"/>
            <a:ext cx="74676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FC7F7ED-5B70-3BAD-14FE-2488023A7A97}"/>
              </a:ext>
            </a:extLst>
          </p:cNvPr>
          <p:cNvCxnSpPr>
            <a:cxnSpLocks/>
          </p:cNvCxnSpPr>
          <p:nvPr/>
        </p:nvCxnSpPr>
        <p:spPr>
          <a:xfrm flipH="1">
            <a:off x="7729324" y="3467100"/>
            <a:ext cx="77894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A764C74C-7847-B009-EA29-DFC163A6CB27}"/>
              </a:ext>
            </a:extLst>
          </p:cNvPr>
          <p:cNvSpPr txBox="1">
            <a:spLocks/>
          </p:cNvSpPr>
          <p:nvPr/>
        </p:nvSpPr>
        <p:spPr>
          <a:xfrm>
            <a:off x="6882858" y="3809532"/>
            <a:ext cx="1451976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+= 1</a:t>
            </a:r>
          </a:p>
        </p:txBody>
      </p:sp>
      <p:sp>
        <p:nvSpPr>
          <p:cNvPr id="25" name="Google Shape;14556;p38">
            <a:extLst>
              <a:ext uri="{FF2B5EF4-FFF2-40B4-BE49-F238E27FC236}">
                <a16:creationId xmlns:a16="http://schemas.microsoft.com/office/drawing/2014/main" id="{D9D31FAF-A747-0480-101F-2CFF9317B966}"/>
              </a:ext>
            </a:extLst>
          </p:cNvPr>
          <p:cNvSpPr txBox="1">
            <a:spLocks/>
          </p:cNvSpPr>
          <p:nvPr/>
        </p:nvSpPr>
        <p:spPr>
          <a:xfrm>
            <a:off x="585111" y="3818068"/>
            <a:ext cx="835121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1st</a:t>
            </a:r>
          </a:p>
        </p:txBody>
      </p:sp>
    </p:spTree>
    <p:extLst>
      <p:ext uri="{BB962C8B-B14F-4D97-AF65-F5344CB8AC3E}">
        <p14:creationId xmlns:p14="http://schemas.microsoft.com/office/powerpoint/2010/main" val="21485278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sz="2800" dirty="0">
                <a:solidFill>
                  <a:schemeClr val="bg2"/>
                </a:solidFill>
              </a:rPr>
              <a:t>for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Loop</a:t>
            </a: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6531037" y="46940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52AD16C1-F89A-60D9-F645-B1511A67A606}"/>
              </a:ext>
            </a:extLst>
          </p:cNvPr>
          <p:cNvSpPr txBox="1">
            <a:spLocks/>
          </p:cNvSpPr>
          <p:nvPr/>
        </p:nvSpPr>
        <p:spPr>
          <a:xfrm>
            <a:off x="1751562" y="1367017"/>
            <a:ext cx="5829109" cy="19629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for (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int </a:t>
            </a:r>
            <a:r>
              <a:rPr lang="en-US" sz="4000" b="1" dirty="0" err="1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= 0</a:t>
            </a:r>
            <a:r>
              <a:rPr lang="zh-TW" alt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; </a:t>
            </a:r>
            <a:r>
              <a:rPr lang="en-US" altLang="zh-TW" sz="4000" b="1" dirty="0" err="1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altLang="zh-TW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&lt; 5</a:t>
            </a:r>
            <a:r>
              <a:rPr lang="zh-TW" alt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; </a:t>
            </a:r>
            <a:r>
              <a:rPr lang="en-US" altLang="zh-TW" sz="4000" b="1" dirty="0" err="1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altLang="zh-TW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++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)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{</a:t>
            </a:r>
          </a:p>
          <a:p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// </a:t>
            </a:r>
            <a:r>
              <a:rPr lang="zh-TW" alt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中間執行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5</a:t>
            </a:r>
            <a:r>
              <a:rPr lang="zh-TW" alt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次</a:t>
            </a:r>
            <a:endParaRPr lang="en-US" altLang="zh-TW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</a:t>
            </a:r>
            <a:r>
              <a:rPr lang="en-US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</a:p>
        </p:txBody>
      </p: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8B14B021-C09F-CB90-DAEA-77D32D228D59}"/>
              </a:ext>
            </a:extLst>
          </p:cNvPr>
          <p:cNvSpPr txBox="1">
            <a:spLocks/>
          </p:cNvSpPr>
          <p:nvPr/>
        </p:nvSpPr>
        <p:spPr>
          <a:xfrm>
            <a:off x="1819726" y="3905060"/>
            <a:ext cx="1159278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= 1</a:t>
            </a:r>
          </a:p>
        </p:txBody>
      </p:sp>
      <p:sp>
        <p:nvSpPr>
          <p:cNvPr id="22" name="Google Shape;14556;p38">
            <a:extLst>
              <a:ext uri="{FF2B5EF4-FFF2-40B4-BE49-F238E27FC236}">
                <a16:creationId xmlns:a16="http://schemas.microsoft.com/office/drawing/2014/main" id="{BE8A7F31-F190-605A-A979-71231A06CDA5}"/>
              </a:ext>
            </a:extLst>
          </p:cNvPr>
          <p:cNvSpPr txBox="1">
            <a:spLocks/>
          </p:cNvSpPr>
          <p:nvPr/>
        </p:nvSpPr>
        <p:spPr>
          <a:xfrm>
            <a:off x="3276091" y="3905060"/>
            <a:ext cx="1451976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&lt; 5 ?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561B96-44D5-1DC7-E6C3-1E83E302C194}"/>
              </a:ext>
            </a:extLst>
          </p:cNvPr>
          <p:cNvSpPr/>
          <p:nvPr/>
        </p:nvSpPr>
        <p:spPr>
          <a:xfrm>
            <a:off x="1678868" y="3905060"/>
            <a:ext cx="3134483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14556;p38">
            <a:extLst>
              <a:ext uri="{FF2B5EF4-FFF2-40B4-BE49-F238E27FC236}">
                <a16:creationId xmlns:a16="http://schemas.microsoft.com/office/drawing/2014/main" id="{D28E290B-0850-4CF1-400D-28A14F67F627}"/>
              </a:ext>
            </a:extLst>
          </p:cNvPr>
          <p:cNvSpPr txBox="1">
            <a:spLocks/>
          </p:cNvSpPr>
          <p:nvPr/>
        </p:nvSpPr>
        <p:spPr>
          <a:xfrm>
            <a:off x="5206308" y="3818068"/>
            <a:ext cx="1159278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Yes !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E13965C-A407-BA55-818B-D753C87BF54F}"/>
              </a:ext>
            </a:extLst>
          </p:cNvPr>
          <p:cNvCxnSpPr>
            <a:cxnSpLocks/>
          </p:cNvCxnSpPr>
          <p:nvPr/>
        </p:nvCxnSpPr>
        <p:spPr>
          <a:xfrm>
            <a:off x="8437984" y="1676400"/>
            <a:ext cx="32180" cy="17907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BF40437-0477-B4DD-2238-D5F533196911}"/>
              </a:ext>
            </a:extLst>
          </p:cNvPr>
          <p:cNvCxnSpPr>
            <a:cxnSpLocks/>
          </p:cNvCxnSpPr>
          <p:nvPr/>
        </p:nvCxnSpPr>
        <p:spPr>
          <a:xfrm flipH="1">
            <a:off x="7691224" y="1714500"/>
            <a:ext cx="74676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FC7F7ED-5B70-3BAD-14FE-2488023A7A97}"/>
              </a:ext>
            </a:extLst>
          </p:cNvPr>
          <p:cNvCxnSpPr>
            <a:cxnSpLocks/>
          </p:cNvCxnSpPr>
          <p:nvPr/>
        </p:nvCxnSpPr>
        <p:spPr>
          <a:xfrm flipH="1">
            <a:off x="7729324" y="3467100"/>
            <a:ext cx="77894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A764C74C-7847-B009-EA29-DFC163A6CB27}"/>
              </a:ext>
            </a:extLst>
          </p:cNvPr>
          <p:cNvSpPr txBox="1">
            <a:spLocks/>
          </p:cNvSpPr>
          <p:nvPr/>
        </p:nvSpPr>
        <p:spPr>
          <a:xfrm>
            <a:off x="6882858" y="3809532"/>
            <a:ext cx="1451976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+= 1</a:t>
            </a:r>
          </a:p>
        </p:txBody>
      </p:sp>
      <p:sp>
        <p:nvSpPr>
          <p:cNvPr id="25" name="Google Shape;14556;p38">
            <a:extLst>
              <a:ext uri="{FF2B5EF4-FFF2-40B4-BE49-F238E27FC236}">
                <a16:creationId xmlns:a16="http://schemas.microsoft.com/office/drawing/2014/main" id="{EA2B2D0C-1B52-8CC5-1467-EBCE4BD8E374}"/>
              </a:ext>
            </a:extLst>
          </p:cNvPr>
          <p:cNvSpPr txBox="1">
            <a:spLocks/>
          </p:cNvSpPr>
          <p:nvPr/>
        </p:nvSpPr>
        <p:spPr>
          <a:xfrm>
            <a:off x="585111" y="3818068"/>
            <a:ext cx="1008473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2nd</a:t>
            </a:r>
          </a:p>
        </p:txBody>
      </p:sp>
    </p:spTree>
    <p:extLst>
      <p:ext uri="{BB962C8B-B14F-4D97-AF65-F5344CB8AC3E}">
        <p14:creationId xmlns:p14="http://schemas.microsoft.com/office/powerpoint/2010/main" val="18075207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sz="2800" dirty="0">
                <a:solidFill>
                  <a:schemeClr val="bg2"/>
                </a:solidFill>
              </a:rPr>
              <a:t>for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Loop</a:t>
            </a: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6531037" y="46940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52AD16C1-F89A-60D9-F645-B1511A67A606}"/>
              </a:ext>
            </a:extLst>
          </p:cNvPr>
          <p:cNvSpPr txBox="1">
            <a:spLocks/>
          </p:cNvSpPr>
          <p:nvPr/>
        </p:nvSpPr>
        <p:spPr>
          <a:xfrm>
            <a:off x="1751562" y="1367017"/>
            <a:ext cx="5829109" cy="19629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for (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int </a:t>
            </a:r>
            <a:r>
              <a:rPr lang="en-US" sz="4000" b="1" dirty="0" err="1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= 0</a:t>
            </a:r>
            <a:r>
              <a:rPr lang="zh-TW" alt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; </a:t>
            </a:r>
            <a:r>
              <a:rPr lang="en-US" altLang="zh-TW" sz="4000" b="1" dirty="0" err="1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altLang="zh-TW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&lt; 5</a:t>
            </a:r>
            <a:r>
              <a:rPr lang="zh-TW" alt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; </a:t>
            </a:r>
            <a:r>
              <a:rPr lang="en-US" altLang="zh-TW" sz="4000" b="1" dirty="0" err="1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altLang="zh-TW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++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)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{</a:t>
            </a:r>
          </a:p>
          <a:p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// </a:t>
            </a:r>
            <a:r>
              <a:rPr lang="zh-TW" alt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中間執行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5</a:t>
            </a:r>
            <a:r>
              <a:rPr lang="zh-TW" alt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次</a:t>
            </a:r>
            <a:endParaRPr lang="en-US" altLang="zh-TW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</a:t>
            </a:r>
            <a:r>
              <a:rPr lang="en-US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</a:p>
        </p:txBody>
      </p: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8B14B021-C09F-CB90-DAEA-77D32D228D59}"/>
              </a:ext>
            </a:extLst>
          </p:cNvPr>
          <p:cNvSpPr txBox="1">
            <a:spLocks/>
          </p:cNvSpPr>
          <p:nvPr/>
        </p:nvSpPr>
        <p:spPr>
          <a:xfrm>
            <a:off x="1819726" y="3905060"/>
            <a:ext cx="1159278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= 2</a:t>
            </a:r>
          </a:p>
        </p:txBody>
      </p:sp>
      <p:sp>
        <p:nvSpPr>
          <p:cNvPr id="22" name="Google Shape;14556;p38">
            <a:extLst>
              <a:ext uri="{FF2B5EF4-FFF2-40B4-BE49-F238E27FC236}">
                <a16:creationId xmlns:a16="http://schemas.microsoft.com/office/drawing/2014/main" id="{BE8A7F31-F190-605A-A979-71231A06CDA5}"/>
              </a:ext>
            </a:extLst>
          </p:cNvPr>
          <p:cNvSpPr txBox="1">
            <a:spLocks/>
          </p:cNvSpPr>
          <p:nvPr/>
        </p:nvSpPr>
        <p:spPr>
          <a:xfrm>
            <a:off x="3276091" y="3905060"/>
            <a:ext cx="1451976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&lt; 5 ?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561B96-44D5-1DC7-E6C3-1E83E302C194}"/>
              </a:ext>
            </a:extLst>
          </p:cNvPr>
          <p:cNvSpPr/>
          <p:nvPr/>
        </p:nvSpPr>
        <p:spPr>
          <a:xfrm>
            <a:off x="1678868" y="3905060"/>
            <a:ext cx="3134483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14556;p38">
            <a:extLst>
              <a:ext uri="{FF2B5EF4-FFF2-40B4-BE49-F238E27FC236}">
                <a16:creationId xmlns:a16="http://schemas.microsoft.com/office/drawing/2014/main" id="{D28E290B-0850-4CF1-400D-28A14F67F627}"/>
              </a:ext>
            </a:extLst>
          </p:cNvPr>
          <p:cNvSpPr txBox="1">
            <a:spLocks/>
          </p:cNvSpPr>
          <p:nvPr/>
        </p:nvSpPr>
        <p:spPr>
          <a:xfrm>
            <a:off x="5206308" y="3818068"/>
            <a:ext cx="1159278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Yes !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E13965C-A407-BA55-818B-D753C87BF54F}"/>
              </a:ext>
            </a:extLst>
          </p:cNvPr>
          <p:cNvCxnSpPr>
            <a:cxnSpLocks/>
          </p:cNvCxnSpPr>
          <p:nvPr/>
        </p:nvCxnSpPr>
        <p:spPr>
          <a:xfrm>
            <a:off x="8437984" y="1676400"/>
            <a:ext cx="32180" cy="17907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BF40437-0477-B4DD-2238-D5F533196911}"/>
              </a:ext>
            </a:extLst>
          </p:cNvPr>
          <p:cNvCxnSpPr>
            <a:cxnSpLocks/>
          </p:cNvCxnSpPr>
          <p:nvPr/>
        </p:nvCxnSpPr>
        <p:spPr>
          <a:xfrm flipH="1">
            <a:off x="7691224" y="1714500"/>
            <a:ext cx="74676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FC7F7ED-5B70-3BAD-14FE-2488023A7A97}"/>
              </a:ext>
            </a:extLst>
          </p:cNvPr>
          <p:cNvCxnSpPr>
            <a:cxnSpLocks/>
          </p:cNvCxnSpPr>
          <p:nvPr/>
        </p:nvCxnSpPr>
        <p:spPr>
          <a:xfrm flipH="1">
            <a:off x="7729324" y="3467100"/>
            <a:ext cx="77894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A764C74C-7847-B009-EA29-DFC163A6CB27}"/>
              </a:ext>
            </a:extLst>
          </p:cNvPr>
          <p:cNvSpPr txBox="1">
            <a:spLocks/>
          </p:cNvSpPr>
          <p:nvPr/>
        </p:nvSpPr>
        <p:spPr>
          <a:xfrm>
            <a:off x="6882858" y="3809532"/>
            <a:ext cx="1451976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+= 1</a:t>
            </a:r>
          </a:p>
        </p:txBody>
      </p:sp>
      <p:sp>
        <p:nvSpPr>
          <p:cNvPr id="25" name="Google Shape;14556;p38">
            <a:extLst>
              <a:ext uri="{FF2B5EF4-FFF2-40B4-BE49-F238E27FC236}">
                <a16:creationId xmlns:a16="http://schemas.microsoft.com/office/drawing/2014/main" id="{23746433-6764-4F34-BAEB-965EF4212D75}"/>
              </a:ext>
            </a:extLst>
          </p:cNvPr>
          <p:cNvSpPr txBox="1">
            <a:spLocks/>
          </p:cNvSpPr>
          <p:nvPr/>
        </p:nvSpPr>
        <p:spPr>
          <a:xfrm>
            <a:off x="585111" y="3818068"/>
            <a:ext cx="1008473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3rd</a:t>
            </a:r>
          </a:p>
        </p:txBody>
      </p:sp>
    </p:spTree>
    <p:extLst>
      <p:ext uri="{BB962C8B-B14F-4D97-AF65-F5344CB8AC3E}">
        <p14:creationId xmlns:p14="http://schemas.microsoft.com/office/powerpoint/2010/main" val="37081182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sz="2800" dirty="0">
                <a:solidFill>
                  <a:schemeClr val="bg2"/>
                </a:solidFill>
              </a:rPr>
              <a:t>for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Loop</a:t>
            </a: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6531037" y="46940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52AD16C1-F89A-60D9-F645-B1511A67A606}"/>
              </a:ext>
            </a:extLst>
          </p:cNvPr>
          <p:cNvSpPr txBox="1">
            <a:spLocks/>
          </p:cNvSpPr>
          <p:nvPr/>
        </p:nvSpPr>
        <p:spPr>
          <a:xfrm>
            <a:off x="1751562" y="1367017"/>
            <a:ext cx="5829109" cy="19629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for (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int </a:t>
            </a:r>
            <a:r>
              <a:rPr lang="en-US" sz="4000" b="1" dirty="0" err="1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= 0</a:t>
            </a:r>
            <a:r>
              <a:rPr lang="zh-TW" alt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; </a:t>
            </a:r>
            <a:r>
              <a:rPr lang="en-US" altLang="zh-TW" sz="4000" b="1" dirty="0" err="1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altLang="zh-TW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&lt; 5</a:t>
            </a:r>
            <a:r>
              <a:rPr lang="zh-TW" alt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; </a:t>
            </a:r>
            <a:r>
              <a:rPr lang="en-US" altLang="zh-TW" sz="4000" b="1" dirty="0" err="1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altLang="zh-TW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++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)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{</a:t>
            </a:r>
          </a:p>
          <a:p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// </a:t>
            </a:r>
            <a:r>
              <a:rPr lang="zh-TW" alt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中間執行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5</a:t>
            </a:r>
            <a:r>
              <a:rPr lang="zh-TW" alt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次</a:t>
            </a:r>
            <a:endParaRPr lang="en-US" altLang="zh-TW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</a:t>
            </a:r>
            <a:r>
              <a:rPr lang="en-US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</a:p>
        </p:txBody>
      </p: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8B14B021-C09F-CB90-DAEA-77D32D228D59}"/>
              </a:ext>
            </a:extLst>
          </p:cNvPr>
          <p:cNvSpPr txBox="1">
            <a:spLocks/>
          </p:cNvSpPr>
          <p:nvPr/>
        </p:nvSpPr>
        <p:spPr>
          <a:xfrm>
            <a:off x="1819726" y="3905060"/>
            <a:ext cx="1159278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= 3</a:t>
            </a:r>
          </a:p>
        </p:txBody>
      </p:sp>
      <p:sp>
        <p:nvSpPr>
          <p:cNvPr id="22" name="Google Shape;14556;p38">
            <a:extLst>
              <a:ext uri="{FF2B5EF4-FFF2-40B4-BE49-F238E27FC236}">
                <a16:creationId xmlns:a16="http://schemas.microsoft.com/office/drawing/2014/main" id="{BE8A7F31-F190-605A-A979-71231A06CDA5}"/>
              </a:ext>
            </a:extLst>
          </p:cNvPr>
          <p:cNvSpPr txBox="1">
            <a:spLocks/>
          </p:cNvSpPr>
          <p:nvPr/>
        </p:nvSpPr>
        <p:spPr>
          <a:xfrm>
            <a:off x="3276091" y="3905060"/>
            <a:ext cx="1451976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&lt; 5 ?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561B96-44D5-1DC7-E6C3-1E83E302C194}"/>
              </a:ext>
            </a:extLst>
          </p:cNvPr>
          <p:cNvSpPr/>
          <p:nvPr/>
        </p:nvSpPr>
        <p:spPr>
          <a:xfrm>
            <a:off x="1678868" y="3905060"/>
            <a:ext cx="3134483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14556;p38">
            <a:extLst>
              <a:ext uri="{FF2B5EF4-FFF2-40B4-BE49-F238E27FC236}">
                <a16:creationId xmlns:a16="http://schemas.microsoft.com/office/drawing/2014/main" id="{D28E290B-0850-4CF1-400D-28A14F67F627}"/>
              </a:ext>
            </a:extLst>
          </p:cNvPr>
          <p:cNvSpPr txBox="1">
            <a:spLocks/>
          </p:cNvSpPr>
          <p:nvPr/>
        </p:nvSpPr>
        <p:spPr>
          <a:xfrm>
            <a:off x="5206308" y="3818068"/>
            <a:ext cx="1159278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Yes !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E13965C-A407-BA55-818B-D753C87BF54F}"/>
              </a:ext>
            </a:extLst>
          </p:cNvPr>
          <p:cNvCxnSpPr>
            <a:cxnSpLocks/>
          </p:cNvCxnSpPr>
          <p:nvPr/>
        </p:nvCxnSpPr>
        <p:spPr>
          <a:xfrm>
            <a:off x="8437984" y="1676400"/>
            <a:ext cx="32180" cy="17907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BF40437-0477-B4DD-2238-D5F533196911}"/>
              </a:ext>
            </a:extLst>
          </p:cNvPr>
          <p:cNvCxnSpPr>
            <a:cxnSpLocks/>
          </p:cNvCxnSpPr>
          <p:nvPr/>
        </p:nvCxnSpPr>
        <p:spPr>
          <a:xfrm flipH="1">
            <a:off x="7691224" y="1714500"/>
            <a:ext cx="74676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FC7F7ED-5B70-3BAD-14FE-2488023A7A97}"/>
              </a:ext>
            </a:extLst>
          </p:cNvPr>
          <p:cNvCxnSpPr>
            <a:cxnSpLocks/>
          </p:cNvCxnSpPr>
          <p:nvPr/>
        </p:nvCxnSpPr>
        <p:spPr>
          <a:xfrm flipH="1">
            <a:off x="7729324" y="3467100"/>
            <a:ext cx="77894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A764C74C-7847-B009-EA29-DFC163A6CB27}"/>
              </a:ext>
            </a:extLst>
          </p:cNvPr>
          <p:cNvSpPr txBox="1">
            <a:spLocks/>
          </p:cNvSpPr>
          <p:nvPr/>
        </p:nvSpPr>
        <p:spPr>
          <a:xfrm>
            <a:off x="6882858" y="3809532"/>
            <a:ext cx="1451976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+= 1</a:t>
            </a:r>
          </a:p>
        </p:txBody>
      </p:sp>
      <p:sp>
        <p:nvSpPr>
          <p:cNvPr id="25" name="Google Shape;14556;p38">
            <a:extLst>
              <a:ext uri="{FF2B5EF4-FFF2-40B4-BE49-F238E27FC236}">
                <a16:creationId xmlns:a16="http://schemas.microsoft.com/office/drawing/2014/main" id="{217B74FF-B45F-B436-7FD8-9ABD6DAFEDA2}"/>
              </a:ext>
            </a:extLst>
          </p:cNvPr>
          <p:cNvSpPr txBox="1">
            <a:spLocks/>
          </p:cNvSpPr>
          <p:nvPr/>
        </p:nvSpPr>
        <p:spPr>
          <a:xfrm>
            <a:off x="572132" y="3818068"/>
            <a:ext cx="1008473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4th</a:t>
            </a:r>
          </a:p>
        </p:txBody>
      </p:sp>
    </p:spTree>
    <p:extLst>
      <p:ext uri="{BB962C8B-B14F-4D97-AF65-F5344CB8AC3E}">
        <p14:creationId xmlns:p14="http://schemas.microsoft.com/office/powerpoint/2010/main" val="34345152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sz="2800" dirty="0">
                <a:solidFill>
                  <a:schemeClr val="bg2"/>
                </a:solidFill>
              </a:rPr>
              <a:t>for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Loop</a:t>
            </a: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6531037" y="46940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52AD16C1-F89A-60D9-F645-B1511A67A606}"/>
              </a:ext>
            </a:extLst>
          </p:cNvPr>
          <p:cNvSpPr txBox="1">
            <a:spLocks/>
          </p:cNvSpPr>
          <p:nvPr/>
        </p:nvSpPr>
        <p:spPr>
          <a:xfrm>
            <a:off x="1751562" y="1367017"/>
            <a:ext cx="5829109" cy="19629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for (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int </a:t>
            </a:r>
            <a:r>
              <a:rPr lang="en-US" sz="4000" b="1" dirty="0" err="1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= 0</a:t>
            </a:r>
            <a:r>
              <a:rPr lang="zh-TW" alt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; </a:t>
            </a:r>
            <a:r>
              <a:rPr lang="en-US" altLang="zh-TW" sz="4000" b="1" dirty="0" err="1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altLang="zh-TW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&lt; 5</a:t>
            </a:r>
            <a:r>
              <a:rPr lang="zh-TW" alt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; </a:t>
            </a:r>
            <a:r>
              <a:rPr lang="en-US" altLang="zh-TW" sz="4000" b="1" dirty="0" err="1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altLang="zh-TW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++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)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{</a:t>
            </a:r>
          </a:p>
          <a:p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// </a:t>
            </a:r>
            <a:r>
              <a:rPr lang="zh-TW" alt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中間執行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5</a:t>
            </a:r>
            <a:r>
              <a:rPr lang="zh-TW" alt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次</a:t>
            </a:r>
            <a:endParaRPr lang="en-US" altLang="zh-TW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</a:t>
            </a:r>
            <a:r>
              <a:rPr lang="en-US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</a:p>
        </p:txBody>
      </p: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8B14B021-C09F-CB90-DAEA-77D32D228D59}"/>
              </a:ext>
            </a:extLst>
          </p:cNvPr>
          <p:cNvSpPr txBox="1">
            <a:spLocks/>
          </p:cNvSpPr>
          <p:nvPr/>
        </p:nvSpPr>
        <p:spPr>
          <a:xfrm>
            <a:off x="1819726" y="3905060"/>
            <a:ext cx="1159278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= 4</a:t>
            </a:r>
          </a:p>
        </p:txBody>
      </p:sp>
      <p:sp>
        <p:nvSpPr>
          <p:cNvPr id="22" name="Google Shape;14556;p38">
            <a:extLst>
              <a:ext uri="{FF2B5EF4-FFF2-40B4-BE49-F238E27FC236}">
                <a16:creationId xmlns:a16="http://schemas.microsoft.com/office/drawing/2014/main" id="{BE8A7F31-F190-605A-A979-71231A06CDA5}"/>
              </a:ext>
            </a:extLst>
          </p:cNvPr>
          <p:cNvSpPr txBox="1">
            <a:spLocks/>
          </p:cNvSpPr>
          <p:nvPr/>
        </p:nvSpPr>
        <p:spPr>
          <a:xfrm>
            <a:off x="3276091" y="3905060"/>
            <a:ext cx="1451976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&lt; 5 ?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561B96-44D5-1DC7-E6C3-1E83E302C194}"/>
              </a:ext>
            </a:extLst>
          </p:cNvPr>
          <p:cNvSpPr/>
          <p:nvPr/>
        </p:nvSpPr>
        <p:spPr>
          <a:xfrm>
            <a:off x="1678868" y="3905060"/>
            <a:ext cx="3134483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14556;p38">
            <a:extLst>
              <a:ext uri="{FF2B5EF4-FFF2-40B4-BE49-F238E27FC236}">
                <a16:creationId xmlns:a16="http://schemas.microsoft.com/office/drawing/2014/main" id="{D28E290B-0850-4CF1-400D-28A14F67F627}"/>
              </a:ext>
            </a:extLst>
          </p:cNvPr>
          <p:cNvSpPr txBox="1">
            <a:spLocks/>
          </p:cNvSpPr>
          <p:nvPr/>
        </p:nvSpPr>
        <p:spPr>
          <a:xfrm>
            <a:off x="5206308" y="3818068"/>
            <a:ext cx="1159278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Yes !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E13965C-A407-BA55-818B-D753C87BF54F}"/>
              </a:ext>
            </a:extLst>
          </p:cNvPr>
          <p:cNvCxnSpPr>
            <a:cxnSpLocks/>
          </p:cNvCxnSpPr>
          <p:nvPr/>
        </p:nvCxnSpPr>
        <p:spPr>
          <a:xfrm>
            <a:off x="8437984" y="1676400"/>
            <a:ext cx="32180" cy="17907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BF40437-0477-B4DD-2238-D5F533196911}"/>
              </a:ext>
            </a:extLst>
          </p:cNvPr>
          <p:cNvCxnSpPr>
            <a:cxnSpLocks/>
          </p:cNvCxnSpPr>
          <p:nvPr/>
        </p:nvCxnSpPr>
        <p:spPr>
          <a:xfrm flipH="1">
            <a:off x="7691224" y="1714500"/>
            <a:ext cx="74676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FC7F7ED-5B70-3BAD-14FE-2488023A7A97}"/>
              </a:ext>
            </a:extLst>
          </p:cNvPr>
          <p:cNvCxnSpPr>
            <a:cxnSpLocks/>
          </p:cNvCxnSpPr>
          <p:nvPr/>
        </p:nvCxnSpPr>
        <p:spPr>
          <a:xfrm flipH="1">
            <a:off x="7729324" y="3467100"/>
            <a:ext cx="77894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A764C74C-7847-B009-EA29-DFC163A6CB27}"/>
              </a:ext>
            </a:extLst>
          </p:cNvPr>
          <p:cNvSpPr txBox="1">
            <a:spLocks/>
          </p:cNvSpPr>
          <p:nvPr/>
        </p:nvSpPr>
        <p:spPr>
          <a:xfrm>
            <a:off x="6882858" y="3809532"/>
            <a:ext cx="1451976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+= 1</a:t>
            </a:r>
          </a:p>
        </p:txBody>
      </p:sp>
      <p:sp>
        <p:nvSpPr>
          <p:cNvPr id="25" name="Google Shape;14556;p38">
            <a:extLst>
              <a:ext uri="{FF2B5EF4-FFF2-40B4-BE49-F238E27FC236}">
                <a16:creationId xmlns:a16="http://schemas.microsoft.com/office/drawing/2014/main" id="{34B48D8B-B67A-835D-AC1E-71CA87029684}"/>
              </a:ext>
            </a:extLst>
          </p:cNvPr>
          <p:cNvSpPr txBox="1">
            <a:spLocks/>
          </p:cNvSpPr>
          <p:nvPr/>
        </p:nvSpPr>
        <p:spPr>
          <a:xfrm>
            <a:off x="572132" y="3818068"/>
            <a:ext cx="1008473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5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th</a:t>
            </a:r>
          </a:p>
        </p:txBody>
      </p:sp>
    </p:spTree>
    <p:extLst>
      <p:ext uri="{BB962C8B-B14F-4D97-AF65-F5344CB8AC3E}">
        <p14:creationId xmlns:p14="http://schemas.microsoft.com/office/powerpoint/2010/main" val="38930885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sz="2800" dirty="0">
                <a:solidFill>
                  <a:schemeClr val="bg2"/>
                </a:solidFill>
              </a:rPr>
              <a:t>for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Loop</a:t>
            </a: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6531037" y="46940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52AD16C1-F89A-60D9-F645-B1511A67A606}"/>
              </a:ext>
            </a:extLst>
          </p:cNvPr>
          <p:cNvSpPr txBox="1">
            <a:spLocks/>
          </p:cNvSpPr>
          <p:nvPr/>
        </p:nvSpPr>
        <p:spPr>
          <a:xfrm>
            <a:off x="1751562" y="1367017"/>
            <a:ext cx="5829109" cy="19629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for (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int </a:t>
            </a:r>
            <a:r>
              <a:rPr lang="en-US" sz="4000" b="1" dirty="0" err="1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= 0</a:t>
            </a:r>
            <a:r>
              <a:rPr lang="zh-TW" alt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; </a:t>
            </a:r>
            <a:r>
              <a:rPr lang="en-US" altLang="zh-TW" sz="4000" b="1" dirty="0" err="1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altLang="zh-TW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&lt; 5</a:t>
            </a:r>
            <a:r>
              <a:rPr lang="zh-TW" alt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; </a:t>
            </a:r>
            <a:r>
              <a:rPr lang="en-US" altLang="zh-TW" sz="4000" b="1" dirty="0" err="1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altLang="zh-TW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++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)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{</a:t>
            </a:r>
          </a:p>
          <a:p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	// </a:t>
            </a:r>
            <a:r>
              <a:rPr lang="zh-TW" alt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中間執行</a:t>
            </a:r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5</a:t>
            </a:r>
            <a:r>
              <a:rPr lang="zh-TW" alt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次</a:t>
            </a:r>
            <a:endParaRPr lang="en-US" altLang="zh-TW" sz="40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altLang="zh-TW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}</a:t>
            </a:r>
            <a:r>
              <a:rPr lang="en-US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</a:p>
        </p:txBody>
      </p: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8B14B021-C09F-CB90-DAEA-77D32D228D59}"/>
              </a:ext>
            </a:extLst>
          </p:cNvPr>
          <p:cNvSpPr txBox="1">
            <a:spLocks/>
          </p:cNvSpPr>
          <p:nvPr/>
        </p:nvSpPr>
        <p:spPr>
          <a:xfrm>
            <a:off x="1819726" y="3905060"/>
            <a:ext cx="1159278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 = 5</a:t>
            </a:r>
          </a:p>
        </p:txBody>
      </p:sp>
      <p:sp>
        <p:nvSpPr>
          <p:cNvPr id="22" name="Google Shape;14556;p38">
            <a:extLst>
              <a:ext uri="{FF2B5EF4-FFF2-40B4-BE49-F238E27FC236}">
                <a16:creationId xmlns:a16="http://schemas.microsoft.com/office/drawing/2014/main" id="{BE8A7F31-F190-605A-A979-71231A06CDA5}"/>
              </a:ext>
            </a:extLst>
          </p:cNvPr>
          <p:cNvSpPr txBox="1">
            <a:spLocks/>
          </p:cNvSpPr>
          <p:nvPr/>
        </p:nvSpPr>
        <p:spPr>
          <a:xfrm>
            <a:off x="3276091" y="3905060"/>
            <a:ext cx="1451976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i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 &lt; 5 ?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561B96-44D5-1DC7-E6C3-1E83E302C194}"/>
              </a:ext>
            </a:extLst>
          </p:cNvPr>
          <p:cNvSpPr/>
          <p:nvPr/>
        </p:nvSpPr>
        <p:spPr>
          <a:xfrm>
            <a:off x="1678868" y="3905060"/>
            <a:ext cx="3134483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14556;p38">
            <a:extLst>
              <a:ext uri="{FF2B5EF4-FFF2-40B4-BE49-F238E27FC236}">
                <a16:creationId xmlns:a16="http://schemas.microsoft.com/office/drawing/2014/main" id="{D28E290B-0850-4CF1-400D-28A14F67F627}"/>
              </a:ext>
            </a:extLst>
          </p:cNvPr>
          <p:cNvSpPr txBox="1">
            <a:spLocks/>
          </p:cNvSpPr>
          <p:nvPr/>
        </p:nvSpPr>
        <p:spPr>
          <a:xfrm>
            <a:off x="5206308" y="3818068"/>
            <a:ext cx="1159278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No~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FC7F7ED-5B70-3BAD-14FE-2488023A7A97}"/>
              </a:ext>
            </a:extLst>
          </p:cNvPr>
          <p:cNvCxnSpPr>
            <a:cxnSpLocks/>
          </p:cNvCxnSpPr>
          <p:nvPr/>
        </p:nvCxnSpPr>
        <p:spPr>
          <a:xfrm flipH="1">
            <a:off x="6970265" y="1203648"/>
            <a:ext cx="1886484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4556;p38">
            <a:extLst>
              <a:ext uri="{FF2B5EF4-FFF2-40B4-BE49-F238E27FC236}">
                <a16:creationId xmlns:a16="http://schemas.microsoft.com/office/drawing/2014/main" id="{0FBE6CD4-6E7F-C680-CF73-6D8E433725F4}"/>
              </a:ext>
            </a:extLst>
          </p:cNvPr>
          <p:cNvSpPr txBox="1">
            <a:spLocks/>
          </p:cNvSpPr>
          <p:nvPr/>
        </p:nvSpPr>
        <p:spPr>
          <a:xfrm>
            <a:off x="7580671" y="1331303"/>
            <a:ext cx="1444729" cy="3198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Break Loop</a:t>
            </a:r>
          </a:p>
        </p:txBody>
      </p:sp>
      <p:sp>
        <p:nvSpPr>
          <p:cNvPr id="30" name="Google Shape;14556;p38">
            <a:extLst>
              <a:ext uri="{FF2B5EF4-FFF2-40B4-BE49-F238E27FC236}">
                <a16:creationId xmlns:a16="http://schemas.microsoft.com/office/drawing/2014/main" id="{3CD6956B-5575-48D9-0CF7-36E0A5E5AD2A}"/>
              </a:ext>
            </a:extLst>
          </p:cNvPr>
          <p:cNvSpPr txBox="1">
            <a:spLocks/>
          </p:cNvSpPr>
          <p:nvPr/>
        </p:nvSpPr>
        <p:spPr>
          <a:xfrm>
            <a:off x="289560" y="3818068"/>
            <a:ext cx="1291045" cy="793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Stop</a:t>
            </a:r>
          </a:p>
        </p:txBody>
      </p:sp>
    </p:spTree>
    <p:extLst>
      <p:ext uri="{BB962C8B-B14F-4D97-AF65-F5344CB8AC3E}">
        <p14:creationId xmlns:p14="http://schemas.microsoft.com/office/powerpoint/2010/main" val="38466540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43F63DC9-1C63-A91A-4748-B8766C44FEFA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C</a:t>
            </a:r>
            <a:r>
              <a:rPr lang="zh-TW" altLang="en-US" sz="2800" b="1" dirty="0">
                <a:latin typeface="Cubic 11" pitchFamily="2" charset="-128"/>
                <a:ea typeface="Cubic 11" pitchFamily="2" charset="-128"/>
              </a:rPr>
              <a:t> 語言速成教學</a:t>
            </a:r>
            <a:r>
              <a:rPr lang="en-US" altLang="zh-TW" sz="2800" b="1" dirty="0">
                <a:latin typeface="Cubic 11" pitchFamily="2" charset="-128"/>
                <a:ea typeface="Cubic 11" pitchFamily="2" charset="-128"/>
              </a:rPr>
              <a:t>!!</a:t>
            </a:r>
            <a:endParaRPr lang="en-US" sz="2800" dirty="0">
              <a:latin typeface="Cubic 11" pitchFamily="2" charset="-128"/>
              <a:ea typeface="Cubic 11" pitchFamily="2" charset="-128"/>
            </a:endParaRPr>
          </a:p>
        </p:txBody>
      </p:sp>
      <p:grpSp>
        <p:nvGrpSpPr>
          <p:cNvPr id="5" name="Google Shape;446;p2">
            <a:extLst>
              <a:ext uri="{FF2B5EF4-FFF2-40B4-BE49-F238E27FC236}">
                <a16:creationId xmlns:a16="http://schemas.microsoft.com/office/drawing/2014/main" id="{6BCABF9C-FE2C-2AA0-5DA9-8EDE25B53E80}"/>
              </a:ext>
            </a:extLst>
          </p:cNvPr>
          <p:cNvGrpSpPr/>
          <p:nvPr/>
        </p:nvGrpSpPr>
        <p:grpSpPr>
          <a:xfrm>
            <a:off x="720000" y="469405"/>
            <a:ext cx="1049633" cy="523940"/>
            <a:chOff x="138482" y="584556"/>
            <a:chExt cx="1049633" cy="523940"/>
          </a:xfrm>
        </p:grpSpPr>
        <p:sp>
          <p:nvSpPr>
            <p:cNvPr id="6" name="Google Shape;447;p2">
              <a:extLst>
                <a:ext uri="{FF2B5EF4-FFF2-40B4-BE49-F238E27FC236}">
                  <a16:creationId xmlns:a16="http://schemas.microsoft.com/office/drawing/2014/main" id="{7AE939F9-7692-0DFA-5DBD-DC7F4456A749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8;p2">
              <a:extLst>
                <a:ext uri="{FF2B5EF4-FFF2-40B4-BE49-F238E27FC236}">
                  <a16:creationId xmlns:a16="http://schemas.microsoft.com/office/drawing/2014/main" id="{D9741A9F-E643-64F2-7681-C7E2BE184B5A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9;p2">
              <a:extLst>
                <a:ext uri="{FF2B5EF4-FFF2-40B4-BE49-F238E27FC236}">
                  <a16:creationId xmlns:a16="http://schemas.microsoft.com/office/drawing/2014/main" id="{DC7A6AE1-A409-3166-0C50-29C3B0BD9F6E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0;p2">
              <a:extLst>
                <a:ext uri="{FF2B5EF4-FFF2-40B4-BE49-F238E27FC236}">
                  <a16:creationId xmlns:a16="http://schemas.microsoft.com/office/drawing/2014/main" id="{82979963-5587-2673-97D4-88DFE30917CD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1;p2">
              <a:extLst>
                <a:ext uri="{FF2B5EF4-FFF2-40B4-BE49-F238E27FC236}">
                  <a16:creationId xmlns:a16="http://schemas.microsoft.com/office/drawing/2014/main" id="{2DDF1017-0FD4-F8D7-6ACF-6D80CC4E89AC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2;p2">
              <a:extLst>
                <a:ext uri="{FF2B5EF4-FFF2-40B4-BE49-F238E27FC236}">
                  <a16:creationId xmlns:a16="http://schemas.microsoft.com/office/drawing/2014/main" id="{4DF6BB21-303B-A393-6C2E-CC59388A5C77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3;p2">
              <a:extLst>
                <a:ext uri="{FF2B5EF4-FFF2-40B4-BE49-F238E27FC236}">
                  <a16:creationId xmlns:a16="http://schemas.microsoft.com/office/drawing/2014/main" id="{A4BA916F-AA4A-E918-D72D-FA2D719E8AFD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4;p2">
              <a:extLst>
                <a:ext uri="{FF2B5EF4-FFF2-40B4-BE49-F238E27FC236}">
                  <a16:creationId xmlns:a16="http://schemas.microsoft.com/office/drawing/2014/main" id="{765DC0E7-B937-17A2-45BB-62C99113C992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;p2">
              <a:extLst>
                <a:ext uri="{FF2B5EF4-FFF2-40B4-BE49-F238E27FC236}">
                  <a16:creationId xmlns:a16="http://schemas.microsoft.com/office/drawing/2014/main" id="{32D6F8B1-D0EE-CA50-3FD1-E7A717957453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6;p2">
              <a:extLst>
                <a:ext uri="{FF2B5EF4-FFF2-40B4-BE49-F238E27FC236}">
                  <a16:creationId xmlns:a16="http://schemas.microsoft.com/office/drawing/2014/main" id="{FF27F2B7-E2E5-30A4-57CA-194AA906C40B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7;p2">
              <a:extLst>
                <a:ext uri="{FF2B5EF4-FFF2-40B4-BE49-F238E27FC236}">
                  <a16:creationId xmlns:a16="http://schemas.microsoft.com/office/drawing/2014/main" id="{8EBAA84D-03AF-2B0F-AAD8-4EE3EE03135B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8;p2">
              <a:extLst>
                <a:ext uri="{FF2B5EF4-FFF2-40B4-BE49-F238E27FC236}">
                  <a16:creationId xmlns:a16="http://schemas.microsoft.com/office/drawing/2014/main" id="{ED9E3934-A023-0A89-5E74-6368A001FBBA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9;p2">
              <a:extLst>
                <a:ext uri="{FF2B5EF4-FFF2-40B4-BE49-F238E27FC236}">
                  <a16:creationId xmlns:a16="http://schemas.microsoft.com/office/drawing/2014/main" id="{1D5FC6E7-7A2B-EB37-2478-20B62A88CD1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0;p2">
              <a:extLst>
                <a:ext uri="{FF2B5EF4-FFF2-40B4-BE49-F238E27FC236}">
                  <a16:creationId xmlns:a16="http://schemas.microsoft.com/office/drawing/2014/main" id="{A4DEDA37-29B7-F4B9-8CEE-DA8543B10DF9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1;p2">
              <a:extLst>
                <a:ext uri="{FF2B5EF4-FFF2-40B4-BE49-F238E27FC236}">
                  <a16:creationId xmlns:a16="http://schemas.microsoft.com/office/drawing/2014/main" id="{44C0806A-9956-2782-46F4-D9B1FBFE68C7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446;p2">
            <a:extLst>
              <a:ext uri="{FF2B5EF4-FFF2-40B4-BE49-F238E27FC236}">
                <a16:creationId xmlns:a16="http://schemas.microsoft.com/office/drawing/2014/main" id="{090E56F1-B03B-0180-66C3-670EA89F1F6C}"/>
              </a:ext>
            </a:extLst>
          </p:cNvPr>
          <p:cNvGrpSpPr/>
          <p:nvPr/>
        </p:nvGrpSpPr>
        <p:grpSpPr>
          <a:xfrm>
            <a:off x="5509417" y="3919075"/>
            <a:ext cx="1049633" cy="523940"/>
            <a:chOff x="138482" y="584556"/>
            <a:chExt cx="1049633" cy="523940"/>
          </a:xfrm>
        </p:grpSpPr>
        <p:sp>
          <p:nvSpPr>
            <p:cNvPr id="22" name="Google Shape;447;p2">
              <a:extLst>
                <a:ext uri="{FF2B5EF4-FFF2-40B4-BE49-F238E27FC236}">
                  <a16:creationId xmlns:a16="http://schemas.microsoft.com/office/drawing/2014/main" id="{E9BE2210-F4E2-0F7E-AB6F-9AB3D8E2479D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8;p2">
              <a:extLst>
                <a:ext uri="{FF2B5EF4-FFF2-40B4-BE49-F238E27FC236}">
                  <a16:creationId xmlns:a16="http://schemas.microsoft.com/office/drawing/2014/main" id="{CB66F4D1-D48C-EEC6-2647-6BB849DE8BAF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9;p2">
              <a:extLst>
                <a:ext uri="{FF2B5EF4-FFF2-40B4-BE49-F238E27FC236}">
                  <a16:creationId xmlns:a16="http://schemas.microsoft.com/office/drawing/2014/main" id="{7F769C89-848D-51E6-A605-24EA6C83140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0;p2">
              <a:extLst>
                <a:ext uri="{FF2B5EF4-FFF2-40B4-BE49-F238E27FC236}">
                  <a16:creationId xmlns:a16="http://schemas.microsoft.com/office/drawing/2014/main" id="{B2F798B8-C8B2-9F60-3B4E-7BBFA82783AE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1;p2">
              <a:extLst>
                <a:ext uri="{FF2B5EF4-FFF2-40B4-BE49-F238E27FC236}">
                  <a16:creationId xmlns:a16="http://schemas.microsoft.com/office/drawing/2014/main" id="{BDDD40B8-31BF-3C6E-467D-F8065C19D515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2;p2">
              <a:extLst>
                <a:ext uri="{FF2B5EF4-FFF2-40B4-BE49-F238E27FC236}">
                  <a16:creationId xmlns:a16="http://schemas.microsoft.com/office/drawing/2014/main" id="{6632083A-BAB8-4512-87EF-85EE72D65962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3;p2">
              <a:extLst>
                <a:ext uri="{FF2B5EF4-FFF2-40B4-BE49-F238E27FC236}">
                  <a16:creationId xmlns:a16="http://schemas.microsoft.com/office/drawing/2014/main" id="{AC99C41C-6FEE-14E5-6FB2-92E8F3DF2637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4;p2">
              <a:extLst>
                <a:ext uri="{FF2B5EF4-FFF2-40B4-BE49-F238E27FC236}">
                  <a16:creationId xmlns:a16="http://schemas.microsoft.com/office/drawing/2014/main" id="{619ACFC1-9D8A-032A-9B35-FC521A72E21B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5;p2">
              <a:extLst>
                <a:ext uri="{FF2B5EF4-FFF2-40B4-BE49-F238E27FC236}">
                  <a16:creationId xmlns:a16="http://schemas.microsoft.com/office/drawing/2014/main" id="{14156136-5245-A5D6-C81D-5C1F984615B0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6;p2">
              <a:extLst>
                <a:ext uri="{FF2B5EF4-FFF2-40B4-BE49-F238E27FC236}">
                  <a16:creationId xmlns:a16="http://schemas.microsoft.com/office/drawing/2014/main" id="{CA6D91AC-04F9-64DD-0BAC-41FA8B803BC9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7;p2">
              <a:extLst>
                <a:ext uri="{FF2B5EF4-FFF2-40B4-BE49-F238E27FC236}">
                  <a16:creationId xmlns:a16="http://schemas.microsoft.com/office/drawing/2014/main" id="{AC398230-8195-D6BE-CBF4-DD669626E223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8;p2">
              <a:extLst>
                <a:ext uri="{FF2B5EF4-FFF2-40B4-BE49-F238E27FC236}">
                  <a16:creationId xmlns:a16="http://schemas.microsoft.com/office/drawing/2014/main" id="{77A27A32-B0C3-12CB-6DAD-5CC0AF02D2A7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9;p2">
              <a:extLst>
                <a:ext uri="{FF2B5EF4-FFF2-40B4-BE49-F238E27FC236}">
                  <a16:creationId xmlns:a16="http://schemas.microsoft.com/office/drawing/2014/main" id="{D36A235D-CB01-7ABB-7CE7-8AC5B569D6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0;p2">
              <a:extLst>
                <a:ext uri="{FF2B5EF4-FFF2-40B4-BE49-F238E27FC236}">
                  <a16:creationId xmlns:a16="http://schemas.microsoft.com/office/drawing/2014/main" id="{3D9B7BD4-65EB-95D6-DA25-50639B7C7ED3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1;p2">
              <a:extLst>
                <a:ext uri="{FF2B5EF4-FFF2-40B4-BE49-F238E27FC236}">
                  <a16:creationId xmlns:a16="http://schemas.microsoft.com/office/drawing/2014/main" id="{29A811B8-6982-E741-5422-0133596197D4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5935;p55">
            <a:extLst>
              <a:ext uri="{FF2B5EF4-FFF2-40B4-BE49-F238E27FC236}">
                <a16:creationId xmlns:a16="http://schemas.microsoft.com/office/drawing/2014/main" id="{FADA4C23-414B-227A-3AF5-977AEDCB5FBC}"/>
              </a:ext>
            </a:extLst>
          </p:cNvPr>
          <p:cNvSpPr txBox="1"/>
          <p:nvPr/>
        </p:nvSpPr>
        <p:spPr>
          <a:xfrm>
            <a:off x="3429001" y="1622286"/>
            <a:ext cx="5486400" cy="195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6.  C</a:t>
            </a:r>
            <a:r>
              <a:rPr lang="zh-TW" alt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Array </a:t>
            </a:r>
            <a:r>
              <a:rPr lang="zh-TW" alt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   </a:t>
            </a:r>
            <a:r>
              <a:rPr lang="en-US" altLang="zh-TW" sz="2400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C</a:t>
            </a:r>
            <a:r>
              <a:rPr lang="zh-TW" altLang="en-US" sz="2400" dirty="0">
                <a:solidFill>
                  <a:schemeClr val="dk2"/>
                </a:solidFill>
                <a:highlight>
                  <a:srgbClr val="FFFF00"/>
                </a:highlight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陣列</a:t>
            </a:r>
            <a:endParaRPr lang="en-US" altLang="zh-TW" sz="2400" dirty="0">
              <a:solidFill>
                <a:schemeClr val="dk2"/>
              </a:solidFill>
              <a:highlight>
                <a:srgbClr val="FFFF00"/>
              </a:highlight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7.  C String	 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 C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字串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8.  Function</a:t>
            </a:r>
            <a:r>
              <a:rPr lang="zh-TW" altLang="en-US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            </a:t>
            </a:r>
            <a:r>
              <a:rPr lang="en-US" altLang="zh-TW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/</a:t>
            </a:r>
            <a:r>
              <a:rPr lang="zh-TW" altLang="en-US" sz="2400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函式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  <a:p>
            <a:pPr marL="1270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altLang="zh-TW" sz="2400" b="1" dirty="0">
                <a:solidFill>
                  <a:schemeClr val="dk2"/>
                </a:solidFill>
                <a:latin typeface="Taipei Sans TC Beta" pitchFamily="2" charset="-120"/>
                <a:ea typeface="Taipei Sans TC Beta" pitchFamily="2" charset="-120"/>
                <a:cs typeface="Advent Pro Medium"/>
                <a:sym typeface="Advent Pro Medium"/>
              </a:rPr>
              <a:t> </a:t>
            </a:r>
            <a:endParaRPr lang="en-US" altLang="zh-TW" sz="2400" dirty="0">
              <a:solidFill>
                <a:schemeClr val="dk2"/>
              </a:solidFill>
              <a:latin typeface="Taipei Sans TC Beta" pitchFamily="2" charset="-120"/>
              <a:ea typeface="Taipei Sans TC Beta" pitchFamily="2" charset="-120"/>
              <a:cs typeface="Advent Pro Medium"/>
              <a:sym typeface="Advent Pro Medium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DC6953C2-7390-CD89-7001-FA1FD92D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4" y="1447232"/>
            <a:ext cx="2601200" cy="2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146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en-US" sz="2800" dirty="0">
                <a:solidFill>
                  <a:schemeClr val="bg2"/>
                </a:solidFill>
              </a:rPr>
              <a:t>Array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6531037" y="46940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478AF13E-9944-C10A-0836-8B71D7A82C19}"/>
              </a:ext>
            </a:extLst>
          </p:cNvPr>
          <p:cNvSpPr txBox="1">
            <a:spLocks/>
          </p:cNvSpPr>
          <p:nvPr/>
        </p:nvSpPr>
        <p:spPr>
          <a:xfrm>
            <a:off x="1077710" y="1123854"/>
            <a:ext cx="7609089" cy="7973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char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Books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[</a:t>
            </a:r>
            <a:r>
              <a:rPr lang="en-US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4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] = 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{‘</a:t>
            </a:r>
            <a:r>
              <a:rPr lang="en-US" sz="4000" b="1" dirty="0" err="1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f’,’r’,’o’,’g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’}</a:t>
            </a:r>
          </a:p>
        </p:txBody>
      </p: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C8663858-671C-8384-D80C-C0EEE7CC4171}"/>
              </a:ext>
            </a:extLst>
          </p:cNvPr>
          <p:cNvSpPr txBox="1">
            <a:spLocks/>
          </p:cNvSpPr>
          <p:nvPr/>
        </p:nvSpPr>
        <p:spPr>
          <a:xfrm>
            <a:off x="1142449" y="1921209"/>
            <a:ext cx="104506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型態</a:t>
            </a:r>
            <a:endParaRPr lang="en-US" sz="2800" b="1" dirty="0">
              <a:solidFill>
                <a:schemeClr val="accent5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05DE6A1C-233D-C60C-DEA8-C6083691D2A4}"/>
              </a:ext>
            </a:extLst>
          </p:cNvPr>
          <p:cNvSpPr txBox="1">
            <a:spLocks/>
          </p:cNvSpPr>
          <p:nvPr/>
        </p:nvSpPr>
        <p:spPr>
          <a:xfrm>
            <a:off x="2430229" y="1921209"/>
            <a:ext cx="1219751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陣列名</a:t>
            </a:r>
            <a:endParaRPr lang="en-US" sz="28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2" name="Google Shape;14556;p38">
            <a:extLst>
              <a:ext uri="{FF2B5EF4-FFF2-40B4-BE49-F238E27FC236}">
                <a16:creationId xmlns:a16="http://schemas.microsoft.com/office/drawing/2014/main" id="{EB7117AF-7398-639F-EA69-431ACDAC623E}"/>
              </a:ext>
            </a:extLst>
          </p:cNvPr>
          <p:cNvSpPr txBox="1">
            <a:spLocks/>
          </p:cNvSpPr>
          <p:nvPr/>
        </p:nvSpPr>
        <p:spPr>
          <a:xfrm>
            <a:off x="3765944" y="1921209"/>
            <a:ext cx="90949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大小</a:t>
            </a:r>
            <a:endParaRPr lang="en-US" sz="2800" b="1" dirty="0">
              <a:solidFill>
                <a:schemeClr val="accent6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3" name="Google Shape;14556;p38">
            <a:extLst>
              <a:ext uri="{FF2B5EF4-FFF2-40B4-BE49-F238E27FC236}">
                <a16:creationId xmlns:a16="http://schemas.microsoft.com/office/drawing/2014/main" id="{C5C5A280-E08E-CDD7-3AB1-AD4EC1D3F424}"/>
              </a:ext>
            </a:extLst>
          </p:cNvPr>
          <p:cNvSpPr txBox="1">
            <a:spLocks/>
          </p:cNvSpPr>
          <p:nvPr/>
        </p:nvSpPr>
        <p:spPr>
          <a:xfrm>
            <a:off x="6099006" y="1921209"/>
            <a:ext cx="1219751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內容物</a:t>
            </a:r>
            <a:endParaRPr lang="en-US" sz="28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C998E83-30DA-696A-DAA5-E88DDCC7A581}"/>
              </a:ext>
            </a:extLst>
          </p:cNvPr>
          <p:cNvSpPr/>
          <p:nvPr/>
        </p:nvSpPr>
        <p:spPr>
          <a:xfrm>
            <a:off x="1664980" y="3285596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ACEFBB9-EA5B-1D98-F5EB-B7079CF1603C}"/>
              </a:ext>
            </a:extLst>
          </p:cNvPr>
          <p:cNvSpPr/>
          <p:nvPr/>
        </p:nvSpPr>
        <p:spPr>
          <a:xfrm>
            <a:off x="2225061" y="3285596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55FC987-76C0-B203-22AA-B531C8802894}"/>
              </a:ext>
            </a:extLst>
          </p:cNvPr>
          <p:cNvSpPr/>
          <p:nvPr/>
        </p:nvSpPr>
        <p:spPr>
          <a:xfrm>
            <a:off x="2809333" y="3285596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2B5DCCA-1FCD-FFDB-9C6D-88C083BF0500}"/>
              </a:ext>
            </a:extLst>
          </p:cNvPr>
          <p:cNvSpPr/>
          <p:nvPr/>
        </p:nvSpPr>
        <p:spPr>
          <a:xfrm>
            <a:off x="3393605" y="3285596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6BA79C0-00D2-D8CC-BBB3-6DF533A18362}"/>
              </a:ext>
            </a:extLst>
          </p:cNvPr>
          <p:cNvSpPr/>
          <p:nvPr/>
        </p:nvSpPr>
        <p:spPr>
          <a:xfrm>
            <a:off x="3987728" y="3285595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F447C8F-0E14-F75A-C26E-310A3635CA01}"/>
              </a:ext>
            </a:extLst>
          </p:cNvPr>
          <p:cNvSpPr/>
          <p:nvPr/>
        </p:nvSpPr>
        <p:spPr>
          <a:xfrm>
            <a:off x="4547809" y="3285595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oogle Shape;14556;p38">
            <a:extLst>
              <a:ext uri="{FF2B5EF4-FFF2-40B4-BE49-F238E27FC236}">
                <a16:creationId xmlns:a16="http://schemas.microsoft.com/office/drawing/2014/main" id="{96F580E4-13AD-BB24-3AC2-93117D278B57}"/>
              </a:ext>
            </a:extLst>
          </p:cNvPr>
          <p:cNvSpPr txBox="1">
            <a:spLocks/>
          </p:cNvSpPr>
          <p:nvPr/>
        </p:nvSpPr>
        <p:spPr>
          <a:xfrm>
            <a:off x="5189509" y="3300185"/>
            <a:ext cx="90949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……</a:t>
            </a:r>
            <a:endParaRPr lang="en-US" sz="28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C0F4821-D0C8-D85A-B552-B0F48F022798}"/>
              </a:ext>
            </a:extLst>
          </p:cNvPr>
          <p:cNvSpPr/>
          <p:nvPr/>
        </p:nvSpPr>
        <p:spPr>
          <a:xfrm>
            <a:off x="6098485" y="3285595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25E422F-3ECC-A680-6770-0C7E3097855F}"/>
              </a:ext>
            </a:extLst>
          </p:cNvPr>
          <p:cNvSpPr/>
          <p:nvPr/>
        </p:nvSpPr>
        <p:spPr>
          <a:xfrm>
            <a:off x="6683085" y="3284945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oogle Shape;14556;p38">
            <a:extLst>
              <a:ext uri="{FF2B5EF4-FFF2-40B4-BE49-F238E27FC236}">
                <a16:creationId xmlns:a16="http://schemas.microsoft.com/office/drawing/2014/main" id="{55561735-75CF-EC3A-B800-AD2F8318AA59}"/>
              </a:ext>
            </a:extLst>
          </p:cNvPr>
          <p:cNvSpPr txBox="1">
            <a:spLocks/>
          </p:cNvSpPr>
          <p:nvPr/>
        </p:nvSpPr>
        <p:spPr>
          <a:xfrm>
            <a:off x="1721220" y="3353525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0</a:t>
            </a:r>
            <a:endParaRPr lang="en-US" sz="28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4" name="Google Shape;14556;p38">
            <a:extLst>
              <a:ext uri="{FF2B5EF4-FFF2-40B4-BE49-F238E27FC236}">
                <a16:creationId xmlns:a16="http://schemas.microsoft.com/office/drawing/2014/main" id="{2B8519A8-0000-7EC6-9C88-5B014CF93A92}"/>
              </a:ext>
            </a:extLst>
          </p:cNvPr>
          <p:cNvSpPr txBox="1">
            <a:spLocks/>
          </p:cNvSpPr>
          <p:nvPr/>
        </p:nvSpPr>
        <p:spPr>
          <a:xfrm>
            <a:off x="2305492" y="3364861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1</a:t>
            </a:r>
          </a:p>
        </p:txBody>
      </p:sp>
      <p:sp>
        <p:nvSpPr>
          <p:cNvPr id="35" name="Google Shape;14556;p38">
            <a:extLst>
              <a:ext uri="{FF2B5EF4-FFF2-40B4-BE49-F238E27FC236}">
                <a16:creationId xmlns:a16="http://schemas.microsoft.com/office/drawing/2014/main" id="{84503564-8870-1475-17AB-C6AD8490F28C}"/>
              </a:ext>
            </a:extLst>
          </p:cNvPr>
          <p:cNvSpPr txBox="1">
            <a:spLocks/>
          </p:cNvSpPr>
          <p:nvPr/>
        </p:nvSpPr>
        <p:spPr>
          <a:xfrm>
            <a:off x="1339755" y="2734092"/>
            <a:ext cx="104506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index</a:t>
            </a:r>
          </a:p>
        </p:txBody>
      </p:sp>
      <p:sp>
        <p:nvSpPr>
          <p:cNvPr id="36" name="Google Shape;14556;p38">
            <a:extLst>
              <a:ext uri="{FF2B5EF4-FFF2-40B4-BE49-F238E27FC236}">
                <a16:creationId xmlns:a16="http://schemas.microsoft.com/office/drawing/2014/main" id="{455F9513-7C06-A7D8-DB20-1B03964F651C}"/>
              </a:ext>
            </a:extLst>
          </p:cNvPr>
          <p:cNvSpPr txBox="1">
            <a:spLocks/>
          </p:cNvSpPr>
          <p:nvPr/>
        </p:nvSpPr>
        <p:spPr>
          <a:xfrm>
            <a:off x="2875943" y="3364861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2</a:t>
            </a:r>
          </a:p>
        </p:txBody>
      </p:sp>
      <p:sp>
        <p:nvSpPr>
          <p:cNvPr id="37" name="Google Shape;14556;p38">
            <a:extLst>
              <a:ext uri="{FF2B5EF4-FFF2-40B4-BE49-F238E27FC236}">
                <a16:creationId xmlns:a16="http://schemas.microsoft.com/office/drawing/2014/main" id="{E89298E4-CF9D-B463-C2F5-9EF3BD916EB6}"/>
              </a:ext>
            </a:extLst>
          </p:cNvPr>
          <p:cNvSpPr txBox="1">
            <a:spLocks/>
          </p:cNvSpPr>
          <p:nvPr/>
        </p:nvSpPr>
        <p:spPr>
          <a:xfrm>
            <a:off x="3460215" y="3364861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3</a:t>
            </a:r>
          </a:p>
        </p:txBody>
      </p:sp>
      <p:sp>
        <p:nvSpPr>
          <p:cNvPr id="38" name="Google Shape;14556;p38">
            <a:extLst>
              <a:ext uri="{FF2B5EF4-FFF2-40B4-BE49-F238E27FC236}">
                <a16:creationId xmlns:a16="http://schemas.microsoft.com/office/drawing/2014/main" id="{F9CD33C7-A61C-57C2-D2BB-EC64AFA140D5}"/>
              </a:ext>
            </a:extLst>
          </p:cNvPr>
          <p:cNvSpPr txBox="1">
            <a:spLocks/>
          </p:cNvSpPr>
          <p:nvPr/>
        </p:nvSpPr>
        <p:spPr>
          <a:xfrm>
            <a:off x="4032391" y="3353525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4</a:t>
            </a:r>
          </a:p>
        </p:txBody>
      </p:sp>
      <p:sp>
        <p:nvSpPr>
          <p:cNvPr id="39" name="Google Shape;14556;p38">
            <a:extLst>
              <a:ext uri="{FF2B5EF4-FFF2-40B4-BE49-F238E27FC236}">
                <a16:creationId xmlns:a16="http://schemas.microsoft.com/office/drawing/2014/main" id="{9B72C5B0-D6B0-EA6C-87A2-B909A45BDF7E}"/>
              </a:ext>
            </a:extLst>
          </p:cNvPr>
          <p:cNvSpPr txBox="1">
            <a:spLocks/>
          </p:cNvSpPr>
          <p:nvPr/>
        </p:nvSpPr>
        <p:spPr>
          <a:xfrm>
            <a:off x="4614419" y="3353525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5</a:t>
            </a:r>
          </a:p>
        </p:txBody>
      </p:sp>
      <p:sp>
        <p:nvSpPr>
          <p:cNvPr id="40" name="Google Shape;14556;p38">
            <a:extLst>
              <a:ext uri="{FF2B5EF4-FFF2-40B4-BE49-F238E27FC236}">
                <a16:creationId xmlns:a16="http://schemas.microsoft.com/office/drawing/2014/main" id="{8A9F10A5-8317-085E-F486-2099AA2E8B7B}"/>
              </a:ext>
            </a:extLst>
          </p:cNvPr>
          <p:cNvSpPr txBox="1">
            <a:spLocks/>
          </p:cNvSpPr>
          <p:nvPr/>
        </p:nvSpPr>
        <p:spPr>
          <a:xfrm>
            <a:off x="6761156" y="3300185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7910899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en-US" sz="2800" dirty="0">
                <a:solidFill>
                  <a:schemeClr val="bg2"/>
                </a:solidFill>
              </a:rPr>
              <a:t>Array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6531037" y="46940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478AF13E-9944-C10A-0836-8B71D7A82C19}"/>
              </a:ext>
            </a:extLst>
          </p:cNvPr>
          <p:cNvSpPr txBox="1">
            <a:spLocks/>
          </p:cNvSpPr>
          <p:nvPr/>
        </p:nvSpPr>
        <p:spPr>
          <a:xfrm>
            <a:off x="1077710" y="1192248"/>
            <a:ext cx="7609089" cy="7973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int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Number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[</a:t>
            </a:r>
            <a:r>
              <a:rPr lang="en-US" sz="40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4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] = 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{‘8’,’7’,’1’,’9’}</a:t>
            </a:r>
          </a:p>
        </p:txBody>
      </p:sp>
      <p:sp>
        <p:nvSpPr>
          <p:cNvPr id="20" name="Google Shape;14556;p38">
            <a:extLst>
              <a:ext uri="{FF2B5EF4-FFF2-40B4-BE49-F238E27FC236}">
                <a16:creationId xmlns:a16="http://schemas.microsoft.com/office/drawing/2014/main" id="{C8663858-671C-8384-D80C-C0EEE7CC4171}"/>
              </a:ext>
            </a:extLst>
          </p:cNvPr>
          <p:cNvSpPr txBox="1">
            <a:spLocks/>
          </p:cNvSpPr>
          <p:nvPr/>
        </p:nvSpPr>
        <p:spPr>
          <a:xfrm>
            <a:off x="1142449" y="1989603"/>
            <a:ext cx="104506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solidFill>
                  <a:schemeClr val="accent5"/>
                </a:solidFill>
                <a:latin typeface="Taipei Sans TC Beta" pitchFamily="2" charset="-120"/>
                <a:ea typeface="Taipei Sans TC Beta" pitchFamily="2" charset="-120"/>
              </a:rPr>
              <a:t>型態</a:t>
            </a:r>
            <a:endParaRPr lang="en-US" sz="2800" b="1" dirty="0">
              <a:solidFill>
                <a:schemeClr val="accent5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1" name="Google Shape;14556;p38">
            <a:extLst>
              <a:ext uri="{FF2B5EF4-FFF2-40B4-BE49-F238E27FC236}">
                <a16:creationId xmlns:a16="http://schemas.microsoft.com/office/drawing/2014/main" id="{05DE6A1C-233D-C60C-DEA8-C6083691D2A4}"/>
              </a:ext>
            </a:extLst>
          </p:cNvPr>
          <p:cNvSpPr txBox="1">
            <a:spLocks/>
          </p:cNvSpPr>
          <p:nvPr/>
        </p:nvSpPr>
        <p:spPr>
          <a:xfrm>
            <a:off x="2430229" y="1989603"/>
            <a:ext cx="1219751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陣列名</a:t>
            </a:r>
            <a:endParaRPr lang="en-US" sz="28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2" name="Google Shape;14556;p38">
            <a:extLst>
              <a:ext uri="{FF2B5EF4-FFF2-40B4-BE49-F238E27FC236}">
                <a16:creationId xmlns:a16="http://schemas.microsoft.com/office/drawing/2014/main" id="{EB7117AF-7398-639F-EA69-431ACDAC623E}"/>
              </a:ext>
            </a:extLst>
          </p:cNvPr>
          <p:cNvSpPr txBox="1">
            <a:spLocks/>
          </p:cNvSpPr>
          <p:nvPr/>
        </p:nvSpPr>
        <p:spPr>
          <a:xfrm>
            <a:off x="3765944" y="1989603"/>
            <a:ext cx="90949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solidFill>
                  <a:schemeClr val="accent6"/>
                </a:solidFill>
                <a:latin typeface="Taipei Sans TC Beta" pitchFamily="2" charset="-120"/>
                <a:ea typeface="Taipei Sans TC Beta" pitchFamily="2" charset="-120"/>
              </a:rPr>
              <a:t>大小</a:t>
            </a:r>
            <a:endParaRPr lang="en-US" sz="2800" b="1" dirty="0">
              <a:solidFill>
                <a:schemeClr val="accent6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3" name="Google Shape;14556;p38">
            <a:extLst>
              <a:ext uri="{FF2B5EF4-FFF2-40B4-BE49-F238E27FC236}">
                <a16:creationId xmlns:a16="http://schemas.microsoft.com/office/drawing/2014/main" id="{C5C5A280-E08E-CDD7-3AB1-AD4EC1D3F424}"/>
              </a:ext>
            </a:extLst>
          </p:cNvPr>
          <p:cNvSpPr txBox="1">
            <a:spLocks/>
          </p:cNvSpPr>
          <p:nvPr/>
        </p:nvSpPr>
        <p:spPr>
          <a:xfrm>
            <a:off x="6099006" y="1989603"/>
            <a:ext cx="1219751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內容物</a:t>
            </a:r>
            <a:endParaRPr lang="en-US" sz="28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C998E83-30DA-696A-DAA5-E88DDCC7A581}"/>
              </a:ext>
            </a:extLst>
          </p:cNvPr>
          <p:cNvSpPr/>
          <p:nvPr/>
        </p:nvSpPr>
        <p:spPr>
          <a:xfrm>
            <a:off x="1664980" y="3285596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ACEFBB9-EA5B-1D98-F5EB-B7079CF1603C}"/>
              </a:ext>
            </a:extLst>
          </p:cNvPr>
          <p:cNvSpPr/>
          <p:nvPr/>
        </p:nvSpPr>
        <p:spPr>
          <a:xfrm>
            <a:off x="2225061" y="3285596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55FC987-76C0-B203-22AA-B531C8802894}"/>
              </a:ext>
            </a:extLst>
          </p:cNvPr>
          <p:cNvSpPr/>
          <p:nvPr/>
        </p:nvSpPr>
        <p:spPr>
          <a:xfrm>
            <a:off x="2809333" y="3285596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2B5DCCA-1FCD-FFDB-9C6D-88C083BF0500}"/>
              </a:ext>
            </a:extLst>
          </p:cNvPr>
          <p:cNvSpPr/>
          <p:nvPr/>
        </p:nvSpPr>
        <p:spPr>
          <a:xfrm>
            <a:off x="3393605" y="3285596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6BA79C0-00D2-D8CC-BBB3-6DF533A18362}"/>
              </a:ext>
            </a:extLst>
          </p:cNvPr>
          <p:cNvSpPr/>
          <p:nvPr/>
        </p:nvSpPr>
        <p:spPr>
          <a:xfrm>
            <a:off x="3987728" y="3285595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F447C8F-0E14-F75A-C26E-310A3635CA01}"/>
              </a:ext>
            </a:extLst>
          </p:cNvPr>
          <p:cNvSpPr/>
          <p:nvPr/>
        </p:nvSpPr>
        <p:spPr>
          <a:xfrm>
            <a:off x="4547809" y="3285595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oogle Shape;14556;p38">
            <a:extLst>
              <a:ext uri="{FF2B5EF4-FFF2-40B4-BE49-F238E27FC236}">
                <a16:creationId xmlns:a16="http://schemas.microsoft.com/office/drawing/2014/main" id="{96F580E4-13AD-BB24-3AC2-93117D278B57}"/>
              </a:ext>
            </a:extLst>
          </p:cNvPr>
          <p:cNvSpPr txBox="1">
            <a:spLocks/>
          </p:cNvSpPr>
          <p:nvPr/>
        </p:nvSpPr>
        <p:spPr>
          <a:xfrm>
            <a:off x="5189509" y="3300185"/>
            <a:ext cx="909497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……</a:t>
            </a:r>
            <a:endParaRPr lang="en-US" sz="28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C0F4821-D0C8-D85A-B552-B0F48F022798}"/>
              </a:ext>
            </a:extLst>
          </p:cNvPr>
          <p:cNvSpPr/>
          <p:nvPr/>
        </p:nvSpPr>
        <p:spPr>
          <a:xfrm>
            <a:off x="6098485" y="3285595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25E422F-3ECC-A680-6770-0C7E3097855F}"/>
              </a:ext>
            </a:extLst>
          </p:cNvPr>
          <p:cNvSpPr/>
          <p:nvPr/>
        </p:nvSpPr>
        <p:spPr>
          <a:xfrm>
            <a:off x="6683085" y="3284945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oogle Shape;14556;p38">
            <a:extLst>
              <a:ext uri="{FF2B5EF4-FFF2-40B4-BE49-F238E27FC236}">
                <a16:creationId xmlns:a16="http://schemas.microsoft.com/office/drawing/2014/main" id="{55561735-75CF-EC3A-B800-AD2F8318AA59}"/>
              </a:ext>
            </a:extLst>
          </p:cNvPr>
          <p:cNvSpPr txBox="1">
            <a:spLocks/>
          </p:cNvSpPr>
          <p:nvPr/>
        </p:nvSpPr>
        <p:spPr>
          <a:xfrm>
            <a:off x="1721220" y="3353525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0</a:t>
            </a:r>
            <a:endParaRPr lang="en-US" sz="28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4" name="Google Shape;14556;p38">
            <a:extLst>
              <a:ext uri="{FF2B5EF4-FFF2-40B4-BE49-F238E27FC236}">
                <a16:creationId xmlns:a16="http://schemas.microsoft.com/office/drawing/2014/main" id="{2B8519A8-0000-7EC6-9C88-5B014CF93A92}"/>
              </a:ext>
            </a:extLst>
          </p:cNvPr>
          <p:cNvSpPr txBox="1">
            <a:spLocks/>
          </p:cNvSpPr>
          <p:nvPr/>
        </p:nvSpPr>
        <p:spPr>
          <a:xfrm>
            <a:off x="2305492" y="3364861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1</a:t>
            </a:r>
          </a:p>
        </p:txBody>
      </p:sp>
      <p:sp>
        <p:nvSpPr>
          <p:cNvPr id="35" name="Google Shape;14556;p38">
            <a:extLst>
              <a:ext uri="{FF2B5EF4-FFF2-40B4-BE49-F238E27FC236}">
                <a16:creationId xmlns:a16="http://schemas.microsoft.com/office/drawing/2014/main" id="{84503564-8870-1475-17AB-C6AD8490F28C}"/>
              </a:ext>
            </a:extLst>
          </p:cNvPr>
          <p:cNvSpPr txBox="1">
            <a:spLocks/>
          </p:cNvSpPr>
          <p:nvPr/>
        </p:nvSpPr>
        <p:spPr>
          <a:xfrm>
            <a:off x="1339755" y="2734092"/>
            <a:ext cx="1045063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index</a:t>
            </a:r>
          </a:p>
        </p:txBody>
      </p:sp>
      <p:sp>
        <p:nvSpPr>
          <p:cNvPr id="36" name="Google Shape;14556;p38">
            <a:extLst>
              <a:ext uri="{FF2B5EF4-FFF2-40B4-BE49-F238E27FC236}">
                <a16:creationId xmlns:a16="http://schemas.microsoft.com/office/drawing/2014/main" id="{455F9513-7C06-A7D8-DB20-1B03964F651C}"/>
              </a:ext>
            </a:extLst>
          </p:cNvPr>
          <p:cNvSpPr txBox="1">
            <a:spLocks/>
          </p:cNvSpPr>
          <p:nvPr/>
        </p:nvSpPr>
        <p:spPr>
          <a:xfrm>
            <a:off x="2875943" y="3364861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2</a:t>
            </a:r>
          </a:p>
        </p:txBody>
      </p:sp>
      <p:sp>
        <p:nvSpPr>
          <p:cNvPr id="37" name="Google Shape;14556;p38">
            <a:extLst>
              <a:ext uri="{FF2B5EF4-FFF2-40B4-BE49-F238E27FC236}">
                <a16:creationId xmlns:a16="http://schemas.microsoft.com/office/drawing/2014/main" id="{E89298E4-CF9D-B463-C2F5-9EF3BD916EB6}"/>
              </a:ext>
            </a:extLst>
          </p:cNvPr>
          <p:cNvSpPr txBox="1">
            <a:spLocks/>
          </p:cNvSpPr>
          <p:nvPr/>
        </p:nvSpPr>
        <p:spPr>
          <a:xfrm>
            <a:off x="3460215" y="3364861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3</a:t>
            </a:r>
          </a:p>
        </p:txBody>
      </p:sp>
      <p:sp>
        <p:nvSpPr>
          <p:cNvPr id="38" name="Google Shape;14556;p38">
            <a:extLst>
              <a:ext uri="{FF2B5EF4-FFF2-40B4-BE49-F238E27FC236}">
                <a16:creationId xmlns:a16="http://schemas.microsoft.com/office/drawing/2014/main" id="{F9CD33C7-A61C-57C2-D2BB-EC64AFA140D5}"/>
              </a:ext>
            </a:extLst>
          </p:cNvPr>
          <p:cNvSpPr txBox="1">
            <a:spLocks/>
          </p:cNvSpPr>
          <p:nvPr/>
        </p:nvSpPr>
        <p:spPr>
          <a:xfrm>
            <a:off x="4032391" y="3353525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4</a:t>
            </a:r>
          </a:p>
        </p:txBody>
      </p:sp>
      <p:sp>
        <p:nvSpPr>
          <p:cNvPr id="39" name="Google Shape;14556;p38">
            <a:extLst>
              <a:ext uri="{FF2B5EF4-FFF2-40B4-BE49-F238E27FC236}">
                <a16:creationId xmlns:a16="http://schemas.microsoft.com/office/drawing/2014/main" id="{9B72C5B0-D6B0-EA6C-87A2-B909A45BDF7E}"/>
              </a:ext>
            </a:extLst>
          </p:cNvPr>
          <p:cNvSpPr txBox="1">
            <a:spLocks/>
          </p:cNvSpPr>
          <p:nvPr/>
        </p:nvSpPr>
        <p:spPr>
          <a:xfrm>
            <a:off x="4614419" y="3353525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5</a:t>
            </a:r>
          </a:p>
        </p:txBody>
      </p:sp>
      <p:sp>
        <p:nvSpPr>
          <p:cNvPr id="40" name="Google Shape;14556;p38">
            <a:extLst>
              <a:ext uri="{FF2B5EF4-FFF2-40B4-BE49-F238E27FC236}">
                <a16:creationId xmlns:a16="http://schemas.microsoft.com/office/drawing/2014/main" id="{8A9F10A5-8317-085E-F486-2099AA2E8B7B}"/>
              </a:ext>
            </a:extLst>
          </p:cNvPr>
          <p:cNvSpPr txBox="1">
            <a:spLocks/>
          </p:cNvSpPr>
          <p:nvPr/>
        </p:nvSpPr>
        <p:spPr>
          <a:xfrm>
            <a:off x="6761156" y="3300185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6840389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D60F-F397-1B4E-C66F-A4CA4C7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en-US" sz="2800" dirty="0">
                <a:solidFill>
                  <a:schemeClr val="bg2"/>
                </a:solidFill>
              </a:rPr>
              <a:t>Array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" name="Google Shape;446;p2">
            <a:extLst>
              <a:ext uri="{FF2B5EF4-FFF2-40B4-BE49-F238E27FC236}">
                <a16:creationId xmlns:a16="http://schemas.microsoft.com/office/drawing/2014/main" id="{592C9078-1A49-5F32-C410-7BD109EFA1E9}"/>
              </a:ext>
            </a:extLst>
          </p:cNvPr>
          <p:cNvGrpSpPr/>
          <p:nvPr/>
        </p:nvGrpSpPr>
        <p:grpSpPr>
          <a:xfrm>
            <a:off x="6531037" y="469405"/>
            <a:ext cx="1049633" cy="523940"/>
            <a:chOff x="138482" y="584556"/>
            <a:chExt cx="1049633" cy="523940"/>
          </a:xfrm>
        </p:grpSpPr>
        <p:sp>
          <p:nvSpPr>
            <p:cNvPr id="4" name="Google Shape;447;p2">
              <a:extLst>
                <a:ext uri="{FF2B5EF4-FFF2-40B4-BE49-F238E27FC236}">
                  <a16:creationId xmlns:a16="http://schemas.microsoft.com/office/drawing/2014/main" id="{C60CA161-CA4F-5E31-CC32-0ED6A01840B3}"/>
                </a:ext>
              </a:extLst>
            </p:cNvPr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8;p2">
              <a:extLst>
                <a:ext uri="{FF2B5EF4-FFF2-40B4-BE49-F238E27FC236}">
                  <a16:creationId xmlns:a16="http://schemas.microsoft.com/office/drawing/2014/main" id="{22E92C5A-77AF-2648-B4FF-A097A71DACF9}"/>
                </a:ext>
              </a:extLst>
            </p:cNvPr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9;p2">
              <a:extLst>
                <a:ext uri="{FF2B5EF4-FFF2-40B4-BE49-F238E27FC236}">
                  <a16:creationId xmlns:a16="http://schemas.microsoft.com/office/drawing/2014/main" id="{15E5BC7E-00F4-E17B-FBAD-6A1932996FE8}"/>
                </a:ext>
              </a:extLst>
            </p:cNvPr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;p2">
              <a:extLst>
                <a:ext uri="{FF2B5EF4-FFF2-40B4-BE49-F238E27FC236}">
                  <a16:creationId xmlns:a16="http://schemas.microsoft.com/office/drawing/2014/main" id="{085A87E3-B387-CCBE-F58C-F50A0A505CE2}"/>
                </a:ext>
              </a:extLst>
            </p:cNvPr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2">
              <a:extLst>
                <a:ext uri="{FF2B5EF4-FFF2-40B4-BE49-F238E27FC236}">
                  <a16:creationId xmlns:a16="http://schemas.microsoft.com/office/drawing/2014/main" id="{B6D4A403-1171-74CB-3246-B9A4568D097D}"/>
                </a:ext>
              </a:extLst>
            </p:cNvPr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2">
              <a:extLst>
                <a:ext uri="{FF2B5EF4-FFF2-40B4-BE49-F238E27FC236}">
                  <a16:creationId xmlns:a16="http://schemas.microsoft.com/office/drawing/2014/main" id="{601CC819-9CBD-1D9C-5F45-A6613E43638D}"/>
                </a:ext>
              </a:extLst>
            </p:cNvPr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2">
              <a:extLst>
                <a:ext uri="{FF2B5EF4-FFF2-40B4-BE49-F238E27FC236}">
                  <a16:creationId xmlns:a16="http://schemas.microsoft.com/office/drawing/2014/main" id="{92F2DB1B-C98C-AED4-D62B-67CE1088562E}"/>
                </a:ext>
              </a:extLst>
            </p:cNvPr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2">
              <a:extLst>
                <a:ext uri="{FF2B5EF4-FFF2-40B4-BE49-F238E27FC236}">
                  <a16:creationId xmlns:a16="http://schemas.microsoft.com/office/drawing/2014/main" id="{40A2C2D6-8460-006E-F6FE-47A1325F70C0}"/>
                </a:ext>
              </a:extLst>
            </p:cNvPr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2">
              <a:extLst>
                <a:ext uri="{FF2B5EF4-FFF2-40B4-BE49-F238E27FC236}">
                  <a16:creationId xmlns:a16="http://schemas.microsoft.com/office/drawing/2014/main" id="{687A210D-528A-974E-8BBC-90E5C63783BC}"/>
                </a:ext>
              </a:extLst>
            </p:cNvPr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2">
              <a:extLst>
                <a:ext uri="{FF2B5EF4-FFF2-40B4-BE49-F238E27FC236}">
                  <a16:creationId xmlns:a16="http://schemas.microsoft.com/office/drawing/2014/main" id="{A393BF5B-E392-12C9-2A6F-219D6E3F9415}"/>
                </a:ext>
              </a:extLst>
            </p:cNvPr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2">
              <a:extLst>
                <a:ext uri="{FF2B5EF4-FFF2-40B4-BE49-F238E27FC236}">
                  <a16:creationId xmlns:a16="http://schemas.microsoft.com/office/drawing/2014/main" id="{E0BA9D9A-8233-B103-A171-DD37734AEF22}"/>
                </a:ext>
              </a:extLst>
            </p:cNvPr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2">
              <a:extLst>
                <a:ext uri="{FF2B5EF4-FFF2-40B4-BE49-F238E27FC236}">
                  <a16:creationId xmlns:a16="http://schemas.microsoft.com/office/drawing/2014/main" id="{ED62504D-87CE-EACB-0A2E-AE24662DF049}"/>
                </a:ext>
              </a:extLst>
            </p:cNvPr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2">
              <a:extLst>
                <a:ext uri="{FF2B5EF4-FFF2-40B4-BE49-F238E27FC236}">
                  <a16:creationId xmlns:a16="http://schemas.microsoft.com/office/drawing/2014/main" id="{02CF1239-866E-961D-FF98-47715AA1393A}"/>
                </a:ext>
              </a:extLst>
            </p:cNvPr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;p2">
              <a:extLst>
                <a:ext uri="{FF2B5EF4-FFF2-40B4-BE49-F238E27FC236}">
                  <a16:creationId xmlns:a16="http://schemas.microsoft.com/office/drawing/2014/main" id="{180A6F22-B007-7510-09CE-CE28B5A81215}"/>
                </a:ext>
              </a:extLst>
            </p:cNvPr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;p2">
              <a:extLst>
                <a:ext uri="{FF2B5EF4-FFF2-40B4-BE49-F238E27FC236}">
                  <a16:creationId xmlns:a16="http://schemas.microsoft.com/office/drawing/2014/main" id="{CEF7AA6C-4414-D961-2AED-6F1CC83E256F}"/>
                </a:ext>
              </a:extLst>
            </p:cNvPr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4556;p38">
            <a:extLst>
              <a:ext uri="{FF2B5EF4-FFF2-40B4-BE49-F238E27FC236}">
                <a16:creationId xmlns:a16="http://schemas.microsoft.com/office/drawing/2014/main" id="{478AF13E-9944-C10A-0836-8B71D7A82C19}"/>
              </a:ext>
            </a:extLst>
          </p:cNvPr>
          <p:cNvSpPr txBox="1">
            <a:spLocks/>
          </p:cNvSpPr>
          <p:nvPr/>
        </p:nvSpPr>
        <p:spPr>
          <a:xfrm>
            <a:off x="2988234" y="1241999"/>
            <a:ext cx="3723174" cy="7973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Books</a:t>
            </a:r>
            <a:r>
              <a:rPr lang="en-US" sz="40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[2] = </a:t>
            </a:r>
            <a:r>
              <a:rPr lang="en-US" altLang="zh-TW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‘u’</a:t>
            </a:r>
            <a:r>
              <a:rPr lang="en-US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;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C998E83-30DA-696A-DAA5-E88DDCC7A581}"/>
              </a:ext>
            </a:extLst>
          </p:cNvPr>
          <p:cNvSpPr/>
          <p:nvPr/>
        </p:nvSpPr>
        <p:spPr>
          <a:xfrm>
            <a:off x="1230640" y="3425836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ACEFBB9-EA5B-1D98-F5EB-B7079CF1603C}"/>
              </a:ext>
            </a:extLst>
          </p:cNvPr>
          <p:cNvSpPr/>
          <p:nvPr/>
        </p:nvSpPr>
        <p:spPr>
          <a:xfrm>
            <a:off x="1790721" y="3425836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55FC987-76C0-B203-22AA-B531C8802894}"/>
              </a:ext>
            </a:extLst>
          </p:cNvPr>
          <p:cNvSpPr/>
          <p:nvPr/>
        </p:nvSpPr>
        <p:spPr>
          <a:xfrm>
            <a:off x="2374993" y="3425836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2B5DCCA-1FCD-FFDB-9C6D-88C083BF0500}"/>
              </a:ext>
            </a:extLst>
          </p:cNvPr>
          <p:cNvSpPr/>
          <p:nvPr/>
        </p:nvSpPr>
        <p:spPr>
          <a:xfrm>
            <a:off x="2959265" y="3425836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oogle Shape;14556;p38">
            <a:extLst>
              <a:ext uri="{FF2B5EF4-FFF2-40B4-BE49-F238E27FC236}">
                <a16:creationId xmlns:a16="http://schemas.microsoft.com/office/drawing/2014/main" id="{55561735-75CF-EC3A-B800-AD2F8318AA59}"/>
              </a:ext>
            </a:extLst>
          </p:cNvPr>
          <p:cNvSpPr txBox="1">
            <a:spLocks/>
          </p:cNvSpPr>
          <p:nvPr/>
        </p:nvSpPr>
        <p:spPr>
          <a:xfrm>
            <a:off x="1286880" y="3493765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0</a:t>
            </a:r>
            <a:endParaRPr lang="en-US" sz="28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34" name="Google Shape;14556;p38">
            <a:extLst>
              <a:ext uri="{FF2B5EF4-FFF2-40B4-BE49-F238E27FC236}">
                <a16:creationId xmlns:a16="http://schemas.microsoft.com/office/drawing/2014/main" id="{2B8519A8-0000-7EC6-9C88-5B014CF93A92}"/>
              </a:ext>
            </a:extLst>
          </p:cNvPr>
          <p:cNvSpPr txBox="1">
            <a:spLocks/>
          </p:cNvSpPr>
          <p:nvPr/>
        </p:nvSpPr>
        <p:spPr>
          <a:xfrm>
            <a:off x="1871152" y="3505101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1</a:t>
            </a:r>
          </a:p>
        </p:txBody>
      </p:sp>
      <p:sp>
        <p:nvSpPr>
          <p:cNvPr id="36" name="Google Shape;14556;p38">
            <a:extLst>
              <a:ext uri="{FF2B5EF4-FFF2-40B4-BE49-F238E27FC236}">
                <a16:creationId xmlns:a16="http://schemas.microsoft.com/office/drawing/2014/main" id="{455F9513-7C06-A7D8-DB20-1B03964F651C}"/>
              </a:ext>
            </a:extLst>
          </p:cNvPr>
          <p:cNvSpPr txBox="1">
            <a:spLocks/>
          </p:cNvSpPr>
          <p:nvPr/>
        </p:nvSpPr>
        <p:spPr>
          <a:xfrm>
            <a:off x="2441603" y="3505101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2</a:t>
            </a:r>
          </a:p>
        </p:txBody>
      </p:sp>
      <p:sp>
        <p:nvSpPr>
          <p:cNvPr id="37" name="Google Shape;14556;p38">
            <a:extLst>
              <a:ext uri="{FF2B5EF4-FFF2-40B4-BE49-F238E27FC236}">
                <a16:creationId xmlns:a16="http://schemas.microsoft.com/office/drawing/2014/main" id="{E89298E4-CF9D-B463-C2F5-9EF3BD916EB6}"/>
              </a:ext>
            </a:extLst>
          </p:cNvPr>
          <p:cNvSpPr txBox="1">
            <a:spLocks/>
          </p:cNvSpPr>
          <p:nvPr/>
        </p:nvSpPr>
        <p:spPr>
          <a:xfrm>
            <a:off x="3025875" y="3505101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3</a:t>
            </a:r>
          </a:p>
        </p:txBody>
      </p:sp>
      <p:sp>
        <p:nvSpPr>
          <p:cNvPr id="41" name="Google Shape;14556;p38">
            <a:extLst>
              <a:ext uri="{FF2B5EF4-FFF2-40B4-BE49-F238E27FC236}">
                <a16:creationId xmlns:a16="http://schemas.microsoft.com/office/drawing/2014/main" id="{58C41605-965D-0D76-C248-2EC649E47E37}"/>
              </a:ext>
            </a:extLst>
          </p:cNvPr>
          <p:cNvSpPr txBox="1">
            <a:spLocks/>
          </p:cNvSpPr>
          <p:nvPr/>
        </p:nvSpPr>
        <p:spPr>
          <a:xfrm>
            <a:off x="1230640" y="2594516"/>
            <a:ext cx="584272" cy="7973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‘f’</a:t>
            </a:r>
            <a:endParaRPr lang="en-US" sz="40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42" name="Google Shape;14556;p38">
            <a:extLst>
              <a:ext uri="{FF2B5EF4-FFF2-40B4-BE49-F238E27FC236}">
                <a16:creationId xmlns:a16="http://schemas.microsoft.com/office/drawing/2014/main" id="{308E1120-B348-A0C0-8735-7CCADDC6535F}"/>
              </a:ext>
            </a:extLst>
          </p:cNvPr>
          <p:cNvSpPr txBox="1">
            <a:spLocks/>
          </p:cNvSpPr>
          <p:nvPr/>
        </p:nvSpPr>
        <p:spPr>
          <a:xfrm>
            <a:off x="1804542" y="2588848"/>
            <a:ext cx="584272" cy="7973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‘r’</a:t>
            </a:r>
            <a:endParaRPr lang="en-US" sz="40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43" name="Google Shape;14556;p38">
            <a:extLst>
              <a:ext uri="{FF2B5EF4-FFF2-40B4-BE49-F238E27FC236}">
                <a16:creationId xmlns:a16="http://schemas.microsoft.com/office/drawing/2014/main" id="{F8160A5E-6256-300E-5B2B-65803D80F89A}"/>
              </a:ext>
            </a:extLst>
          </p:cNvPr>
          <p:cNvSpPr txBox="1">
            <a:spLocks/>
          </p:cNvSpPr>
          <p:nvPr/>
        </p:nvSpPr>
        <p:spPr>
          <a:xfrm>
            <a:off x="2374993" y="2571750"/>
            <a:ext cx="584272" cy="7973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‘o’</a:t>
            </a:r>
            <a:endParaRPr lang="en-US" sz="40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44" name="Google Shape;14556;p38">
            <a:extLst>
              <a:ext uri="{FF2B5EF4-FFF2-40B4-BE49-F238E27FC236}">
                <a16:creationId xmlns:a16="http://schemas.microsoft.com/office/drawing/2014/main" id="{C6C37293-D13D-B3AE-6EBE-2142372705C6}"/>
              </a:ext>
            </a:extLst>
          </p:cNvPr>
          <p:cNvSpPr txBox="1">
            <a:spLocks/>
          </p:cNvSpPr>
          <p:nvPr/>
        </p:nvSpPr>
        <p:spPr>
          <a:xfrm>
            <a:off x="3007192" y="2571750"/>
            <a:ext cx="584272" cy="7973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‘g’</a:t>
            </a:r>
            <a:endParaRPr lang="en-US" sz="40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8ADC3C9E-3E00-EA91-5296-F09C8C0C06D2}"/>
              </a:ext>
            </a:extLst>
          </p:cNvPr>
          <p:cNvCxnSpPr>
            <a:cxnSpLocks/>
          </p:cNvCxnSpPr>
          <p:nvPr/>
        </p:nvCxnSpPr>
        <p:spPr>
          <a:xfrm flipH="1">
            <a:off x="3813973" y="3716773"/>
            <a:ext cx="1886484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7D667D7B-760D-416F-450C-69ACE3A6BC58}"/>
              </a:ext>
            </a:extLst>
          </p:cNvPr>
          <p:cNvSpPr/>
          <p:nvPr/>
        </p:nvSpPr>
        <p:spPr>
          <a:xfrm>
            <a:off x="5942857" y="3425836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84A4C42-7D72-4C80-A3F9-1EE3D4C960BE}"/>
              </a:ext>
            </a:extLst>
          </p:cNvPr>
          <p:cNvSpPr/>
          <p:nvPr/>
        </p:nvSpPr>
        <p:spPr>
          <a:xfrm>
            <a:off x="6525798" y="3425836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7ECE0EB-B21A-120C-EE5B-D9BB77FB407F}"/>
              </a:ext>
            </a:extLst>
          </p:cNvPr>
          <p:cNvSpPr/>
          <p:nvPr/>
        </p:nvSpPr>
        <p:spPr>
          <a:xfrm>
            <a:off x="7110070" y="3425836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845EB26-80FA-8D81-B0EE-97DD7787D1AF}"/>
              </a:ext>
            </a:extLst>
          </p:cNvPr>
          <p:cNvSpPr/>
          <p:nvPr/>
        </p:nvSpPr>
        <p:spPr>
          <a:xfrm>
            <a:off x="7694342" y="3425836"/>
            <a:ext cx="584272" cy="61943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Google Shape;14556;p38">
            <a:extLst>
              <a:ext uri="{FF2B5EF4-FFF2-40B4-BE49-F238E27FC236}">
                <a16:creationId xmlns:a16="http://schemas.microsoft.com/office/drawing/2014/main" id="{D19C158A-6D80-ABD0-C14A-5217F44AD4E9}"/>
              </a:ext>
            </a:extLst>
          </p:cNvPr>
          <p:cNvSpPr txBox="1">
            <a:spLocks/>
          </p:cNvSpPr>
          <p:nvPr/>
        </p:nvSpPr>
        <p:spPr>
          <a:xfrm>
            <a:off x="6021957" y="3493765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0</a:t>
            </a:r>
            <a:endParaRPr lang="en-US" sz="2800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51" name="Google Shape;14556;p38">
            <a:extLst>
              <a:ext uri="{FF2B5EF4-FFF2-40B4-BE49-F238E27FC236}">
                <a16:creationId xmlns:a16="http://schemas.microsoft.com/office/drawing/2014/main" id="{9538A021-A3AE-A553-0558-04A4E9D29888}"/>
              </a:ext>
            </a:extLst>
          </p:cNvPr>
          <p:cNvSpPr txBox="1">
            <a:spLocks/>
          </p:cNvSpPr>
          <p:nvPr/>
        </p:nvSpPr>
        <p:spPr>
          <a:xfrm>
            <a:off x="6606229" y="3505101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1</a:t>
            </a:r>
          </a:p>
        </p:txBody>
      </p:sp>
      <p:sp>
        <p:nvSpPr>
          <p:cNvPr id="52" name="Google Shape;14556;p38">
            <a:extLst>
              <a:ext uri="{FF2B5EF4-FFF2-40B4-BE49-F238E27FC236}">
                <a16:creationId xmlns:a16="http://schemas.microsoft.com/office/drawing/2014/main" id="{22E6A249-1073-2634-48BD-E9DCB4F9F892}"/>
              </a:ext>
            </a:extLst>
          </p:cNvPr>
          <p:cNvSpPr txBox="1">
            <a:spLocks/>
          </p:cNvSpPr>
          <p:nvPr/>
        </p:nvSpPr>
        <p:spPr>
          <a:xfrm>
            <a:off x="7176680" y="3505101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2</a:t>
            </a:r>
          </a:p>
        </p:txBody>
      </p:sp>
      <p:sp>
        <p:nvSpPr>
          <p:cNvPr id="53" name="Google Shape;14556;p38">
            <a:extLst>
              <a:ext uri="{FF2B5EF4-FFF2-40B4-BE49-F238E27FC236}">
                <a16:creationId xmlns:a16="http://schemas.microsoft.com/office/drawing/2014/main" id="{F9CC1504-994C-4671-A701-C667B20EB964}"/>
              </a:ext>
            </a:extLst>
          </p:cNvPr>
          <p:cNvSpPr txBox="1">
            <a:spLocks/>
          </p:cNvSpPr>
          <p:nvPr/>
        </p:nvSpPr>
        <p:spPr>
          <a:xfrm>
            <a:off x="7760952" y="3505101"/>
            <a:ext cx="451052" cy="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3</a:t>
            </a:r>
          </a:p>
        </p:txBody>
      </p:sp>
      <p:sp>
        <p:nvSpPr>
          <p:cNvPr id="54" name="Google Shape;14556;p38">
            <a:extLst>
              <a:ext uri="{FF2B5EF4-FFF2-40B4-BE49-F238E27FC236}">
                <a16:creationId xmlns:a16="http://schemas.microsoft.com/office/drawing/2014/main" id="{60ABB4D8-2E04-9ED8-C6A1-4FD9F4040C16}"/>
              </a:ext>
            </a:extLst>
          </p:cNvPr>
          <p:cNvSpPr txBox="1">
            <a:spLocks/>
          </p:cNvSpPr>
          <p:nvPr/>
        </p:nvSpPr>
        <p:spPr>
          <a:xfrm>
            <a:off x="5965717" y="2594516"/>
            <a:ext cx="584272" cy="7973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‘f’</a:t>
            </a:r>
            <a:endParaRPr lang="en-US" sz="40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55" name="Google Shape;14556;p38">
            <a:extLst>
              <a:ext uri="{FF2B5EF4-FFF2-40B4-BE49-F238E27FC236}">
                <a16:creationId xmlns:a16="http://schemas.microsoft.com/office/drawing/2014/main" id="{C9685A19-BB14-0431-B902-0B7471015734}"/>
              </a:ext>
            </a:extLst>
          </p:cNvPr>
          <p:cNvSpPr txBox="1">
            <a:spLocks/>
          </p:cNvSpPr>
          <p:nvPr/>
        </p:nvSpPr>
        <p:spPr>
          <a:xfrm>
            <a:off x="6539619" y="2588848"/>
            <a:ext cx="584272" cy="7973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‘r’</a:t>
            </a:r>
            <a:endParaRPr lang="en-US" sz="40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56" name="Google Shape;14556;p38">
            <a:extLst>
              <a:ext uri="{FF2B5EF4-FFF2-40B4-BE49-F238E27FC236}">
                <a16:creationId xmlns:a16="http://schemas.microsoft.com/office/drawing/2014/main" id="{522BB246-FA38-E622-B433-9F9497942074}"/>
              </a:ext>
            </a:extLst>
          </p:cNvPr>
          <p:cNvSpPr txBox="1">
            <a:spLocks/>
          </p:cNvSpPr>
          <p:nvPr/>
        </p:nvSpPr>
        <p:spPr>
          <a:xfrm>
            <a:off x="7110070" y="2571750"/>
            <a:ext cx="584272" cy="7973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‘u’</a:t>
            </a:r>
            <a:endParaRPr lang="en-US" sz="40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57" name="Google Shape;14556;p38">
            <a:extLst>
              <a:ext uri="{FF2B5EF4-FFF2-40B4-BE49-F238E27FC236}">
                <a16:creationId xmlns:a16="http://schemas.microsoft.com/office/drawing/2014/main" id="{41935E96-7CEC-BA3B-FF59-C334CB26B51A}"/>
              </a:ext>
            </a:extLst>
          </p:cNvPr>
          <p:cNvSpPr txBox="1">
            <a:spLocks/>
          </p:cNvSpPr>
          <p:nvPr/>
        </p:nvSpPr>
        <p:spPr>
          <a:xfrm>
            <a:off x="7742269" y="2571750"/>
            <a:ext cx="584272" cy="7973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4000" b="1" dirty="0">
                <a:solidFill>
                  <a:schemeClr val="bg2"/>
                </a:solidFill>
                <a:latin typeface="Taipei Sans TC Beta" pitchFamily="2" charset="-120"/>
                <a:ea typeface="Taipei Sans TC Beta" pitchFamily="2" charset="-120"/>
              </a:rPr>
              <a:t>‘g’</a:t>
            </a:r>
            <a:endParaRPr lang="en-US" sz="4000" b="1" dirty="0">
              <a:solidFill>
                <a:schemeClr val="bg2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9051668"/>
      </p:ext>
    </p:extLst>
  </p:cSld>
  <p:clrMapOvr>
    <a:masterClrMapping/>
  </p:clrMapOvr>
</p:sld>
</file>

<file path=ppt/theme/theme1.xml><?xml version="1.0" encoding="utf-8"?>
<a:theme xmlns:a="http://schemas.openxmlformats.org/drawingml/2006/main" name="Crafting and Mining! by Slidesgo">
  <a:themeElements>
    <a:clrScheme name="Simple Light">
      <a:dk1>
        <a:srgbClr val="1D1D1B"/>
      </a:dk1>
      <a:lt1>
        <a:srgbClr val="D9DEF8"/>
      </a:lt1>
      <a:dk2>
        <a:srgbClr val="352381"/>
      </a:dk2>
      <a:lt2>
        <a:srgbClr val="99A11F"/>
      </a:lt2>
      <a:accent1>
        <a:srgbClr val="ACBE1F"/>
      </a:accent1>
      <a:accent2>
        <a:srgbClr val="B1AA50"/>
      </a:accent2>
      <a:accent3>
        <a:srgbClr val="FFB229"/>
      </a:accent3>
      <a:accent4>
        <a:srgbClr val="F5D0AD"/>
      </a:accent4>
      <a:accent5>
        <a:srgbClr val="DA2432"/>
      </a:accent5>
      <a:accent6>
        <a:srgbClr val="6B4D34"/>
      </a:accent6>
      <a:hlink>
        <a:srgbClr val="1D1D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7800</TotalTime>
  <Words>2900</Words>
  <Application>Microsoft Office PowerPoint</Application>
  <PresentationFormat>如螢幕大小 (16:9)</PresentationFormat>
  <Paragraphs>779</Paragraphs>
  <Slides>146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146</vt:i4>
      </vt:variant>
    </vt:vector>
  </HeadingPairs>
  <TitlesOfParts>
    <vt:vector size="153" baseType="lpstr">
      <vt:lpstr>Advent Pro Medium</vt:lpstr>
      <vt:lpstr>Advent Pro</vt:lpstr>
      <vt:lpstr>Press Start 2P</vt:lpstr>
      <vt:lpstr>Taipei Sans TC Beta</vt:lpstr>
      <vt:lpstr>Cubic 11</vt:lpstr>
      <vt:lpstr>Arial</vt:lpstr>
      <vt:lpstr>Crafting and Mining! by Slidesgo</vt:lpstr>
      <vt:lpstr>PowerPoint 簡報</vt:lpstr>
      <vt:lpstr>Outline</vt:lpstr>
      <vt:lpstr>PowerPoint 簡報</vt:lpstr>
      <vt:lpstr>Lecturer</vt:lpstr>
      <vt:lpstr>邱俊瑋</vt:lpstr>
      <vt:lpstr>01.</vt:lpstr>
      <vt:lpstr>認識焊接工具 &amp; 名詞</vt:lpstr>
      <vt:lpstr>認識焊接工具 &amp; 名詞</vt:lpstr>
      <vt:lpstr>焊接 4 步驟</vt:lpstr>
      <vt:lpstr>焊接 4 步驟</vt:lpstr>
      <vt:lpstr>焊接 注意事項</vt:lpstr>
      <vt:lpstr>PowerPoint 簡報</vt:lpstr>
      <vt:lpstr>遊戲機 !!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Software</vt:lpstr>
      <vt:lpstr>03.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1. C Basic Data Type</vt:lpstr>
      <vt:lpstr>1. C Basic Data Declaration</vt:lpstr>
      <vt:lpstr>1. C Basic Data Declaration</vt:lpstr>
      <vt:lpstr>1. C Basic Data Declaration</vt:lpstr>
      <vt:lpstr>1. C Basic Data Declaration</vt:lpstr>
      <vt:lpstr>1. C Basic Data Assignment</vt:lpstr>
      <vt:lpstr>1. C Basic Data Assignment</vt:lpstr>
      <vt:lpstr>1. C Basic Data Assignment</vt:lpstr>
      <vt:lpstr>1. C Basic Data Assignment</vt:lpstr>
      <vt:lpstr>PowerPoint 簡報</vt:lpstr>
      <vt:lpstr>2. IF…ELSE statement</vt:lpstr>
      <vt:lpstr>2. IF…ELSE statement</vt:lpstr>
      <vt:lpstr>2. IF…ELSE statement</vt:lpstr>
      <vt:lpstr>2. IF…ELSE statement</vt:lpstr>
      <vt:lpstr>PowerPoint 簡報</vt:lpstr>
      <vt:lpstr>3. switch case statement</vt:lpstr>
      <vt:lpstr>3. switch case statement</vt:lpstr>
      <vt:lpstr>3. switch case statement</vt:lpstr>
      <vt:lpstr>3. switch case statement</vt:lpstr>
      <vt:lpstr>PowerPoint 簡報</vt:lpstr>
      <vt:lpstr>4. while Loop</vt:lpstr>
      <vt:lpstr>4. while Loop</vt:lpstr>
      <vt:lpstr>PowerPoint 簡報</vt:lpstr>
      <vt:lpstr>5. for Loop</vt:lpstr>
      <vt:lpstr>5. for Loop</vt:lpstr>
      <vt:lpstr>5. for Loop</vt:lpstr>
      <vt:lpstr>5. for Loop</vt:lpstr>
      <vt:lpstr>5. for Loop</vt:lpstr>
      <vt:lpstr>5. for Loop</vt:lpstr>
      <vt:lpstr>5. for Loop</vt:lpstr>
      <vt:lpstr>PowerPoint 簡報</vt:lpstr>
      <vt:lpstr>6. Array</vt:lpstr>
      <vt:lpstr>6. Array</vt:lpstr>
      <vt:lpstr>6. Array</vt:lpstr>
      <vt:lpstr>PowerPoint 簡報</vt:lpstr>
      <vt:lpstr>7. C string</vt:lpstr>
      <vt:lpstr>7. C string</vt:lpstr>
      <vt:lpstr>PowerPoint 簡報</vt:lpstr>
      <vt:lpstr>8. function</vt:lpstr>
      <vt:lpstr>8. function</vt:lpstr>
      <vt:lpstr>04.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05.</vt:lpstr>
      <vt:lpstr>9. Basic Arduino</vt:lpstr>
      <vt:lpstr>9. Basic operation</vt:lpstr>
      <vt:lpstr>9. Basic operation</vt:lpstr>
      <vt:lpstr>9. Basic operation</vt:lpstr>
      <vt:lpstr>9. Basic operation</vt:lpstr>
      <vt:lpstr>9. Practice</vt:lpstr>
      <vt:lpstr>9. Practice</vt:lpstr>
      <vt:lpstr>9. Practice</vt:lpstr>
      <vt:lpstr>9. Practice</vt:lpstr>
      <vt:lpstr>9. Practice</vt:lpstr>
      <vt:lpstr>9. Practice</vt:lpstr>
      <vt:lpstr>9. Game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迷你遊戲機</dc:title>
  <dc:creator>william</dc:creator>
  <cp:lastModifiedBy>邱俊瑋</cp:lastModifiedBy>
  <cp:revision>470</cp:revision>
  <dcterms:modified xsi:type="dcterms:W3CDTF">2022-09-24T04:44:51Z</dcterms:modified>
</cp:coreProperties>
</file>